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2"/>
    <p:sldMasterId id="2147483711" r:id="rId3"/>
    <p:sldMasterId id="2147483651" r:id="rId4"/>
  </p:sldMasterIdLst>
  <p:notesMasterIdLst>
    <p:notesMasterId r:id="rId33"/>
  </p:notesMasterIdLst>
  <p:handoutMasterIdLst>
    <p:handoutMasterId r:id="rId34"/>
  </p:handoutMasterIdLst>
  <p:sldIdLst>
    <p:sldId id="256" r:id="rId5"/>
    <p:sldId id="322" r:id="rId6"/>
    <p:sldId id="383" r:id="rId7"/>
    <p:sldId id="323" r:id="rId8"/>
    <p:sldId id="370" r:id="rId9"/>
    <p:sldId id="371" r:id="rId10"/>
    <p:sldId id="373" r:id="rId11"/>
    <p:sldId id="375" r:id="rId12"/>
    <p:sldId id="325" r:id="rId13"/>
    <p:sldId id="337" r:id="rId14"/>
    <p:sldId id="340" r:id="rId15"/>
    <p:sldId id="341" r:id="rId16"/>
    <p:sldId id="342" r:id="rId17"/>
    <p:sldId id="344" r:id="rId18"/>
    <p:sldId id="382" r:id="rId19"/>
    <p:sldId id="345" r:id="rId20"/>
    <p:sldId id="346" r:id="rId21"/>
    <p:sldId id="353" r:id="rId22"/>
    <p:sldId id="349" r:id="rId23"/>
    <p:sldId id="354" r:id="rId24"/>
    <p:sldId id="355" r:id="rId25"/>
    <p:sldId id="350" r:id="rId26"/>
    <p:sldId id="357" r:id="rId27"/>
    <p:sldId id="356" r:id="rId28"/>
    <p:sldId id="359" r:id="rId29"/>
    <p:sldId id="358" r:id="rId30"/>
    <p:sldId id="363" r:id="rId31"/>
    <p:sldId id="360" r:id="rId32"/>
  </p:sldIdLst>
  <p:sldSz cx="9144000" cy="5143500" type="screen16x9"/>
  <p:notesSz cx="6858000" cy="9144000"/>
  <p:embeddedFontLst>
    <p:embeddedFont>
      <p:font typeface="Consolas" pitchFamily="49" charset="0"/>
      <p:regular r:id="rId35"/>
      <p:bold r:id="rId36"/>
      <p:italic r:id="rId37"/>
      <p:boldItalic r:id="rId38"/>
    </p:embeddedFont>
    <p:embeddedFont>
      <p:font typeface="Calibri" pitchFamily="34" charset="0"/>
      <p:regular r:id="rId39"/>
      <p:bold r:id="rId40"/>
      <p:italic r:id="rId41"/>
      <p:boldItalic r:id="rId42"/>
    </p:embeddedFont>
    <p:embeddedFont>
      <p:font typeface="Segoe UI Semibold" pitchFamily="34" charset="0"/>
      <p:bold r:id="rId43"/>
    </p:embeddedFont>
    <p:embeddedFont>
      <p:font typeface="Segoe Light" charset="0"/>
      <p:regular r:id="rId44"/>
      <p:italic r:id="rId45"/>
    </p:embeddedFont>
    <p:embeddedFont>
      <p:font typeface="Segoe UI" pitchFamily="34" charset="0"/>
      <p:regular r:id="rId46"/>
      <p:bold r:id="rId47"/>
      <p:italic r:id="rId48"/>
      <p:boldItalic r:id="rId49"/>
    </p:embeddedFont>
    <p:embeddedFont>
      <p:font typeface="Segoe UI Symbol" pitchFamily="34" charset="0"/>
      <p:regular r:id="rId50"/>
    </p:embeddedFont>
    <p:embeddedFont>
      <p:font typeface="Segoe UI Light" pitchFamily="34" charset="0"/>
      <p:regular r:id="rId51"/>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B2B2B2"/>
    <a:srgbClr val="000000"/>
    <a:srgbClr val="00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57" autoAdjust="0"/>
    <p:restoredTop sz="88571" autoAdjust="0"/>
  </p:normalViewPr>
  <p:slideViewPr>
    <p:cSldViewPr>
      <p:cViewPr>
        <p:scale>
          <a:sx n="90" d="100"/>
          <a:sy n="90" d="100"/>
        </p:scale>
        <p:origin x="-852" y="-270"/>
      </p:cViewPr>
      <p:guideLst>
        <p:guide orient="horz" pos="1620"/>
        <p:guide pos="2880"/>
      </p:guideLst>
    </p:cSldViewPr>
  </p:slideViewPr>
  <p:notesTextViewPr>
    <p:cViewPr>
      <p:scale>
        <a:sx n="1" d="1"/>
        <a:sy n="1" d="1"/>
      </p:scale>
      <p:origin x="0" y="0"/>
    </p:cViewPr>
  </p:notesTextViewPr>
  <p:sorterViewPr>
    <p:cViewPr>
      <p:scale>
        <a:sx n="100" d="100"/>
        <a:sy n="100" d="100"/>
      </p:scale>
      <p:origin x="0" y="2682"/>
    </p:cViewPr>
  </p:sorterViewPr>
  <p:notesViewPr>
    <p:cSldViewPr>
      <p:cViewPr varScale="1">
        <p:scale>
          <a:sx n="53" d="100"/>
          <a:sy n="53" d="100"/>
        </p:scale>
        <p:origin x="-2856" y="-90"/>
      </p:cViewPr>
      <p:guideLst>
        <p:guide orient="horz" pos="2880"/>
        <p:guide pos="2160"/>
      </p:guideLst>
    </p:cSldViewPr>
  </p:notesViewPr>
  <p:gridSpacing cx="90012" cy="90012"/>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font" Target="fonts/font17.fntdata"/><Relationship Id="rId3" Type="http://schemas.openxmlformats.org/officeDocument/2006/relationships/slideMaster" Target="slideMasters/slideMaster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mikcher\Desktop\Apps%20downloads%202012042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cat>
            <c:numRef>
              <c:f>GISMETEO!$A$3:$A$41</c:f>
              <c:numCache>
                <c:formatCode>m/d/yyyy</c:formatCode>
                <c:ptCount val="39"/>
                <c:pt idx="0">
                  <c:v>41023</c:v>
                </c:pt>
                <c:pt idx="1">
                  <c:v>41022</c:v>
                </c:pt>
                <c:pt idx="2">
                  <c:v>41021</c:v>
                </c:pt>
                <c:pt idx="3">
                  <c:v>41020</c:v>
                </c:pt>
                <c:pt idx="4">
                  <c:v>41019</c:v>
                </c:pt>
                <c:pt idx="5">
                  <c:v>41018</c:v>
                </c:pt>
                <c:pt idx="6">
                  <c:v>41017</c:v>
                </c:pt>
                <c:pt idx="7">
                  <c:v>41016</c:v>
                </c:pt>
                <c:pt idx="8">
                  <c:v>41015</c:v>
                </c:pt>
                <c:pt idx="9">
                  <c:v>41014</c:v>
                </c:pt>
                <c:pt idx="10">
                  <c:v>41013</c:v>
                </c:pt>
                <c:pt idx="11">
                  <c:v>41012</c:v>
                </c:pt>
                <c:pt idx="12">
                  <c:v>41011</c:v>
                </c:pt>
                <c:pt idx="13">
                  <c:v>41010</c:v>
                </c:pt>
                <c:pt idx="14">
                  <c:v>41009</c:v>
                </c:pt>
                <c:pt idx="15">
                  <c:v>41008</c:v>
                </c:pt>
                <c:pt idx="16">
                  <c:v>41007</c:v>
                </c:pt>
                <c:pt idx="17">
                  <c:v>41006</c:v>
                </c:pt>
                <c:pt idx="18">
                  <c:v>41005</c:v>
                </c:pt>
                <c:pt idx="19">
                  <c:v>41004</c:v>
                </c:pt>
                <c:pt idx="20">
                  <c:v>41003</c:v>
                </c:pt>
                <c:pt idx="21">
                  <c:v>41002</c:v>
                </c:pt>
                <c:pt idx="22">
                  <c:v>41001</c:v>
                </c:pt>
                <c:pt idx="23">
                  <c:v>41000</c:v>
                </c:pt>
                <c:pt idx="24">
                  <c:v>40999</c:v>
                </c:pt>
                <c:pt idx="25">
                  <c:v>40998</c:v>
                </c:pt>
                <c:pt idx="26">
                  <c:v>40997</c:v>
                </c:pt>
                <c:pt idx="27">
                  <c:v>40996</c:v>
                </c:pt>
                <c:pt idx="28">
                  <c:v>40995</c:v>
                </c:pt>
                <c:pt idx="29">
                  <c:v>40994</c:v>
                </c:pt>
                <c:pt idx="30">
                  <c:v>40993</c:v>
                </c:pt>
                <c:pt idx="31">
                  <c:v>40992</c:v>
                </c:pt>
                <c:pt idx="32">
                  <c:v>40991</c:v>
                </c:pt>
                <c:pt idx="33">
                  <c:v>40990</c:v>
                </c:pt>
                <c:pt idx="34">
                  <c:v>40989</c:v>
                </c:pt>
                <c:pt idx="35">
                  <c:v>40988</c:v>
                </c:pt>
                <c:pt idx="36">
                  <c:v>40987</c:v>
                </c:pt>
                <c:pt idx="37">
                  <c:v>40983</c:v>
                </c:pt>
                <c:pt idx="38">
                  <c:v>40982</c:v>
                </c:pt>
              </c:numCache>
            </c:numRef>
          </c:cat>
          <c:val>
            <c:numRef>
              <c:f>GISMETEO!$B$3:$B$41</c:f>
              <c:numCache>
                <c:formatCode>General</c:formatCode>
                <c:ptCount val="39"/>
                <c:pt idx="0">
                  <c:v>387</c:v>
                </c:pt>
                <c:pt idx="1">
                  <c:v>1946</c:v>
                </c:pt>
                <c:pt idx="2">
                  <c:v>828</c:v>
                </c:pt>
                <c:pt idx="3">
                  <c:v>652</c:v>
                </c:pt>
                <c:pt idx="4">
                  <c:v>730</c:v>
                </c:pt>
                <c:pt idx="5">
                  <c:v>1827</c:v>
                </c:pt>
                <c:pt idx="6">
                  <c:v>923</c:v>
                </c:pt>
                <c:pt idx="7">
                  <c:v>811</c:v>
                </c:pt>
                <c:pt idx="8">
                  <c:v>837</c:v>
                </c:pt>
                <c:pt idx="9">
                  <c:v>818</c:v>
                </c:pt>
                <c:pt idx="10">
                  <c:v>876</c:v>
                </c:pt>
                <c:pt idx="11">
                  <c:v>836</c:v>
                </c:pt>
                <c:pt idx="12">
                  <c:v>783</c:v>
                </c:pt>
                <c:pt idx="13">
                  <c:v>835</c:v>
                </c:pt>
                <c:pt idx="14">
                  <c:v>947</c:v>
                </c:pt>
                <c:pt idx="15">
                  <c:v>1069</c:v>
                </c:pt>
                <c:pt idx="16">
                  <c:v>1307</c:v>
                </c:pt>
                <c:pt idx="17">
                  <c:v>1250</c:v>
                </c:pt>
                <c:pt idx="18">
                  <c:v>1164</c:v>
                </c:pt>
                <c:pt idx="19">
                  <c:v>1100</c:v>
                </c:pt>
                <c:pt idx="20">
                  <c:v>1127</c:v>
                </c:pt>
                <c:pt idx="21">
                  <c:v>1238</c:v>
                </c:pt>
                <c:pt idx="22">
                  <c:v>1303</c:v>
                </c:pt>
                <c:pt idx="23">
                  <c:v>1515</c:v>
                </c:pt>
                <c:pt idx="24">
                  <c:v>1478</c:v>
                </c:pt>
                <c:pt idx="25">
                  <c:v>1474</c:v>
                </c:pt>
                <c:pt idx="26">
                  <c:v>1522</c:v>
                </c:pt>
                <c:pt idx="27">
                  <c:v>1810</c:v>
                </c:pt>
                <c:pt idx="28">
                  <c:v>1796</c:v>
                </c:pt>
                <c:pt idx="29">
                  <c:v>1906</c:v>
                </c:pt>
                <c:pt idx="30">
                  <c:v>1754</c:v>
                </c:pt>
                <c:pt idx="31">
                  <c:v>1732</c:v>
                </c:pt>
                <c:pt idx="32">
                  <c:v>1804</c:v>
                </c:pt>
                <c:pt idx="33">
                  <c:v>1857</c:v>
                </c:pt>
                <c:pt idx="34">
                  <c:v>1485</c:v>
                </c:pt>
                <c:pt idx="35">
                  <c:v>3187</c:v>
                </c:pt>
                <c:pt idx="36">
                  <c:v>2</c:v>
                </c:pt>
                <c:pt idx="37">
                  <c:v>0</c:v>
                </c:pt>
                <c:pt idx="38">
                  <c:v>0</c:v>
                </c:pt>
              </c:numCache>
            </c:numRef>
          </c:val>
          <c:smooth val="0"/>
        </c:ser>
        <c:dLbls>
          <c:showLegendKey val="0"/>
          <c:showVal val="0"/>
          <c:showCatName val="0"/>
          <c:showSerName val="0"/>
          <c:showPercent val="0"/>
          <c:showBubbleSize val="0"/>
        </c:dLbls>
        <c:marker val="1"/>
        <c:smooth val="0"/>
        <c:axId val="56273152"/>
        <c:axId val="56619008"/>
      </c:lineChart>
      <c:dateAx>
        <c:axId val="56273152"/>
        <c:scaling>
          <c:orientation val="minMax"/>
        </c:scaling>
        <c:delete val="1"/>
        <c:axPos val="b"/>
        <c:numFmt formatCode="m/d/yyyy" sourceLinked="1"/>
        <c:majorTickMark val="out"/>
        <c:minorTickMark val="none"/>
        <c:tickLblPos val="nextTo"/>
        <c:crossAx val="56619008"/>
        <c:crosses val="autoZero"/>
        <c:auto val="1"/>
        <c:lblOffset val="100"/>
        <c:baseTimeUnit val="days"/>
      </c:dateAx>
      <c:valAx>
        <c:axId val="56619008"/>
        <c:scaling>
          <c:orientation val="minMax"/>
        </c:scaling>
        <c:delete val="0"/>
        <c:axPos val="l"/>
        <c:majorGridlines/>
        <c:numFmt formatCode="General" sourceLinked="1"/>
        <c:majorTickMark val="out"/>
        <c:minorTickMark val="none"/>
        <c:tickLblPos val="nextTo"/>
        <c:crossAx val="56273152"/>
        <c:crosses val="autoZero"/>
        <c:crossBetween val="between"/>
      </c:valAx>
    </c:plotArea>
    <c:plotVisOnly val="1"/>
    <c:dispBlanksAs val="zero"/>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0.90947</cdr:x>
      <cdr:y>0.29706</cdr:y>
    </cdr:from>
    <cdr:to>
      <cdr:x>0.98628</cdr:x>
      <cdr:y>0.37353</cdr:y>
    </cdr:to>
    <cdr:sp macro="" textlink="">
      <cdr:nvSpPr>
        <cdr:cNvPr id="2" name="TextBox 1"/>
        <cdr:cNvSpPr txBox="1"/>
      </cdr:nvSpPr>
      <cdr:spPr>
        <a:xfrm xmlns:a="http://schemas.openxmlformats.org/drawingml/2006/main">
          <a:off x="6315075" y="962025"/>
          <a:ext cx="533401" cy="247650"/>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1100"/>
            <a:t>Icon</a:t>
          </a:r>
          <a:endParaRPr lang="ru-RU" sz="1100"/>
        </a:p>
      </cdr:txBody>
    </cdr:sp>
  </cdr:relSizeAnchor>
  <cdr:relSizeAnchor xmlns:cdr="http://schemas.openxmlformats.org/drawingml/2006/chartDrawing">
    <cdr:from>
      <cdr:x>0.82305</cdr:x>
      <cdr:y>0.3</cdr:y>
    </cdr:from>
    <cdr:to>
      <cdr:x>0.89986</cdr:x>
      <cdr:y>0.37647</cdr:y>
    </cdr:to>
    <cdr:sp macro="" textlink="">
      <cdr:nvSpPr>
        <cdr:cNvPr id="3" name="TextBox 2"/>
        <cdr:cNvSpPr txBox="1"/>
      </cdr:nvSpPr>
      <cdr:spPr>
        <a:xfrm xmlns:a="http://schemas.openxmlformats.org/drawingml/2006/main">
          <a:off x="5715000" y="971550"/>
          <a:ext cx="533401" cy="247650"/>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1100"/>
            <a:t>Icon</a:t>
          </a:r>
          <a:endParaRPr lang="ru-RU" sz="1100"/>
        </a:p>
      </cdr:txBody>
    </cdr:sp>
  </cdr:relSizeAnchor>
  <cdr:relSizeAnchor xmlns:cdr="http://schemas.openxmlformats.org/drawingml/2006/chartDrawing">
    <cdr:from>
      <cdr:x>0.30316</cdr:x>
      <cdr:y>0.28824</cdr:y>
    </cdr:from>
    <cdr:to>
      <cdr:x>0.37997</cdr:x>
      <cdr:y>0.36471</cdr:y>
    </cdr:to>
    <cdr:sp macro="" textlink="">
      <cdr:nvSpPr>
        <cdr:cNvPr id="4" name="TextBox 3"/>
        <cdr:cNvSpPr txBox="1"/>
      </cdr:nvSpPr>
      <cdr:spPr>
        <a:xfrm xmlns:a="http://schemas.openxmlformats.org/drawingml/2006/main">
          <a:off x="2105025" y="933450"/>
          <a:ext cx="533401" cy="247650"/>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1100"/>
            <a:t>Icon</a:t>
          </a:r>
          <a:endParaRPr lang="ru-RU" sz="1100"/>
        </a:p>
      </cdr:txBody>
    </cdr:sp>
  </cdr:relSizeAnchor>
  <cdr:relSizeAnchor xmlns:cdr="http://schemas.openxmlformats.org/drawingml/2006/chartDrawing">
    <cdr:from>
      <cdr:x>0.22085</cdr:x>
      <cdr:y>0.05882</cdr:y>
    </cdr:from>
    <cdr:to>
      <cdr:x>0.32099</cdr:x>
      <cdr:y>0.13529</cdr:y>
    </cdr:to>
    <cdr:sp macro="" textlink="">
      <cdr:nvSpPr>
        <cdr:cNvPr id="5" name="TextBox 4"/>
        <cdr:cNvSpPr txBox="1"/>
      </cdr:nvSpPr>
      <cdr:spPr>
        <a:xfrm xmlns:a="http://schemas.openxmlformats.org/drawingml/2006/main">
          <a:off x="1533525" y="190500"/>
          <a:ext cx="695326" cy="247650"/>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1100"/>
            <a:t>Panorama</a:t>
          </a:r>
          <a:endParaRPr lang="ru-RU" sz="11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B9E1EF-5993-4E10-B058-E766579C1440}" type="datetimeFigureOut">
              <a:rPr lang="ru-RU" smtClean="0"/>
              <a:pPr/>
              <a:t>14.07.2012</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579472-F78C-47B9-8390-6A4A8EB40284}" type="slidenum">
              <a:rPr lang="ru-RU" smtClean="0"/>
              <a:pPr/>
              <a:t>‹#›</a:t>
            </a:fld>
            <a:endParaRPr lang="ru-RU"/>
          </a:p>
        </p:txBody>
      </p:sp>
    </p:spTree>
    <p:extLst>
      <p:ext uri="{BB962C8B-B14F-4D97-AF65-F5344CB8AC3E}">
        <p14:creationId xmlns:p14="http://schemas.microsoft.com/office/powerpoint/2010/main" val="3929534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BA07FE-6A7B-4F4C-ABF9-837A679D434D}" type="datetimeFigureOut">
              <a:rPr lang="en-US" smtClean="0"/>
              <a:pPr/>
              <a:t>7/14/2012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847F05-9444-44F2-8C31-BFFA71213CB6}" type="slidenum">
              <a:rPr lang="en-US" smtClean="0"/>
              <a:pPr/>
              <a:t>‹#›</a:t>
            </a:fld>
            <a:endParaRPr lang="en-US"/>
          </a:p>
        </p:txBody>
      </p:sp>
    </p:spTree>
    <p:extLst>
      <p:ext uri="{BB962C8B-B14F-4D97-AF65-F5344CB8AC3E}">
        <p14:creationId xmlns:p14="http://schemas.microsoft.com/office/powerpoint/2010/main" val="109208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Комментарий</a:t>
            </a:r>
            <a:r>
              <a:rPr lang="ru-RU" baseline="0" dirty="0" smtClean="0"/>
              <a:t> – сделать красивым</a:t>
            </a:r>
            <a:r>
              <a:rPr lang="en-US" baseline="0" dirty="0" smtClean="0">
                <a:sym typeface="Wingdings" pitchFamily="2" charset="2"/>
              </a:rPr>
              <a:t></a:t>
            </a:r>
            <a:endParaRPr lang="en-US" dirty="0"/>
          </a:p>
        </p:txBody>
      </p:sp>
      <p:sp>
        <p:nvSpPr>
          <p:cNvPr id="4" name="Slide Number Placeholder 3"/>
          <p:cNvSpPr>
            <a:spLocks noGrp="1"/>
          </p:cNvSpPr>
          <p:nvPr>
            <p:ph type="sldNum" sz="quarter" idx="10"/>
          </p:nvPr>
        </p:nvSpPr>
        <p:spPr/>
        <p:txBody>
          <a:bodyPr/>
          <a:lstStyle/>
          <a:p>
            <a:fld id="{9D847F05-9444-44F2-8C31-BFFA71213CB6}" type="slidenum">
              <a:rPr lang="en-US" smtClean="0"/>
              <a:pPr/>
              <a:t>5</a:t>
            </a:fld>
            <a:endParaRPr lang="en-US"/>
          </a:p>
        </p:txBody>
      </p:sp>
    </p:spTree>
    <p:extLst>
      <p:ext uri="{BB962C8B-B14F-4D97-AF65-F5344CB8AC3E}">
        <p14:creationId xmlns:p14="http://schemas.microsoft.com/office/powerpoint/2010/main" val="278751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Slide 10</a:t>
            </a:r>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pPr/>
              <a:t>13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ru-RU" dirty="0" smtClean="0"/>
              <a:t>Не посылайте приложения во все категории</a:t>
            </a:r>
            <a:r>
              <a:rPr lang="en-US" dirty="0" smtClean="0"/>
              <a:t>, </a:t>
            </a:r>
            <a:r>
              <a:rPr lang="ru-RU" dirty="0" smtClean="0"/>
              <a:t>это запрещено политикой(такие приложения удаляют) и главное это усложняет поиск вашего приложения в той категории</a:t>
            </a:r>
            <a:r>
              <a:rPr lang="en-US" dirty="0" smtClean="0"/>
              <a:t>, </a:t>
            </a:r>
            <a:r>
              <a:rPr lang="ru-RU" dirty="0" smtClean="0"/>
              <a:t>которая важна</a:t>
            </a:r>
          </a:p>
          <a:p>
            <a:pPr marL="514350" indent="-514350">
              <a:buFont typeface="+mj-lt"/>
              <a:buAutoNum type="arabicPeriod"/>
            </a:pPr>
            <a:r>
              <a:rPr lang="ru-RU" dirty="0" smtClean="0"/>
              <a:t>Не используйте одинаковые иконки</a:t>
            </a:r>
            <a:r>
              <a:rPr lang="en-US" dirty="0" smtClean="0"/>
              <a:t>, </a:t>
            </a:r>
            <a:r>
              <a:rPr lang="ru-RU" dirty="0" smtClean="0"/>
              <a:t>иконка должна отображать уникальные особенности приложения и увеличить потенциал для загрузки (пример того как не надо)</a:t>
            </a:r>
          </a:p>
          <a:p>
            <a:pPr marL="514350" indent="-514350">
              <a:buFont typeface="+mj-lt"/>
              <a:buAutoNum type="arabicPeriod"/>
            </a:pPr>
            <a:r>
              <a:rPr lang="ru-RU" dirty="0" smtClean="0"/>
              <a:t>5 слов для поиска в </a:t>
            </a:r>
            <a:r>
              <a:rPr lang="en-US" dirty="0" smtClean="0"/>
              <a:t>Search. </a:t>
            </a:r>
            <a:r>
              <a:rPr lang="ru-RU" dirty="0" smtClean="0"/>
              <a:t>Ограничение по словам</a:t>
            </a:r>
            <a:r>
              <a:rPr lang="en-US" dirty="0" smtClean="0"/>
              <a:t>. </a:t>
            </a:r>
            <a:r>
              <a:rPr lang="ru-RU" dirty="0" smtClean="0"/>
              <a:t>Все остальные слова будут удаляться</a:t>
            </a:r>
            <a:r>
              <a:rPr lang="en-US" dirty="0" smtClean="0"/>
              <a:t>. </a:t>
            </a:r>
          </a:p>
          <a:p>
            <a:pPr marL="514350" indent="-514350">
              <a:buFont typeface="+mj-lt"/>
              <a:buAutoNum type="arabicPeriod"/>
            </a:pPr>
            <a:r>
              <a:rPr lang="ru-RU" dirty="0" smtClean="0"/>
              <a:t>Не вводите слова в поиск</a:t>
            </a:r>
            <a:r>
              <a:rPr lang="en-US" dirty="0" smtClean="0"/>
              <a:t>, </a:t>
            </a:r>
            <a:r>
              <a:rPr lang="ru-RU" dirty="0" smtClean="0"/>
              <a:t>которые не связаны с вашим приложением</a:t>
            </a:r>
            <a:r>
              <a:rPr lang="en-US" dirty="0" smtClean="0"/>
              <a:t>( </a:t>
            </a:r>
            <a:r>
              <a:rPr lang="en-US" dirty="0" err="1" smtClean="0"/>
              <a:t>Youtube</a:t>
            </a:r>
            <a:r>
              <a:rPr lang="en-US" dirty="0" smtClean="0"/>
              <a:t> </a:t>
            </a:r>
            <a:r>
              <a:rPr lang="ru-RU" dirty="0" smtClean="0"/>
              <a:t>на крестики –нолики)</a:t>
            </a:r>
            <a:r>
              <a:rPr lang="en-US" dirty="0" smtClean="0"/>
              <a:t>. </a:t>
            </a:r>
            <a:r>
              <a:rPr lang="ru-RU" dirty="0" smtClean="0"/>
              <a:t>За этим начали следить и будут удалять слова из списка для поиска ваших 5 слов</a:t>
            </a:r>
          </a:p>
          <a:p>
            <a:pPr marL="514350" indent="-514350">
              <a:buFont typeface="+mj-lt"/>
              <a:buAutoNum type="arabicPeriod"/>
            </a:pPr>
            <a:r>
              <a:rPr lang="ru-RU" dirty="0" smtClean="0"/>
              <a:t>Рекламируйте </a:t>
            </a:r>
            <a:r>
              <a:rPr lang="en-US" dirty="0" smtClean="0"/>
              <a:t>sexy </a:t>
            </a:r>
            <a:r>
              <a:rPr lang="ru-RU" dirty="0" smtClean="0"/>
              <a:t>приложения правильно – скромно и со вкусом</a:t>
            </a:r>
            <a:endParaRPr lang="en-US" dirty="0" smtClean="0"/>
          </a:p>
          <a:p>
            <a:endParaRPr lang="en-US" dirty="0"/>
          </a:p>
        </p:txBody>
      </p:sp>
      <p:sp>
        <p:nvSpPr>
          <p:cNvPr id="4" name="Slide Number Placeholder 3"/>
          <p:cNvSpPr>
            <a:spLocks noGrp="1"/>
          </p:cNvSpPr>
          <p:nvPr>
            <p:ph type="sldNum" sz="quarter" idx="10"/>
          </p:nvPr>
        </p:nvSpPr>
        <p:spPr/>
        <p:txBody>
          <a:bodyPr/>
          <a:lstStyle/>
          <a:p>
            <a:fld id="{9D847F05-9444-44F2-8C31-BFFA71213CB6}" type="slidenum">
              <a:rPr lang="en-US" smtClean="0"/>
              <a:pPr/>
              <a:t>14</a:t>
            </a:fld>
            <a:endParaRPr lang="en-US"/>
          </a:p>
        </p:txBody>
      </p:sp>
    </p:spTree>
    <p:extLst>
      <p:ext uri="{BB962C8B-B14F-4D97-AF65-F5344CB8AC3E}">
        <p14:creationId xmlns:p14="http://schemas.microsoft.com/office/powerpoint/2010/main" val="1172726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effectLst/>
              </a:rPr>
              <a:t>нашей рекламной кампании мы делали упор именно на эти инструменты. За данный период промо </a:t>
            </a:r>
            <a:r>
              <a:rPr lang="ru-RU" b="1" dirty="0" smtClean="0">
                <a:effectLst/>
              </a:rPr>
              <a:t>на поиск и на баннерную рекламу пришлось примерно поровну</a:t>
            </a:r>
            <a:r>
              <a:rPr lang="ru-RU" dirty="0" smtClean="0">
                <a:effectLst/>
              </a:rPr>
              <a:t>: </a:t>
            </a:r>
            <a:r>
              <a:rPr lang="ru-RU" b="1" dirty="0" smtClean="0">
                <a:effectLst/>
              </a:rPr>
              <a:t>54% (1 967 загрузок)</a:t>
            </a:r>
            <a:r>
              <a:rPr lang="ru-RU" dirty="0" smtClean="0">
                <a:effectLst/>
              </a:rPr>
              <a:t> принес поиск и </a:t>
            </a:r>
            <a:r>
              <a:rPr lang="ru-RU" b="1" dirty="0" smtClean="0">
                <a:effectLst/>
              </a:rPr>
              <a:t>46% (1 677 загрузок)</a:t>
            </a:r>
            <a:r>
              <a:rPr lang="ru-RU" dirty="0" smtClean="0">
                <a:effectLst/>
              </a:rPr>
              <a:t> — баннерная реклама. В свою очередь, средняя стоимость загрузки приложения из поиска оказалась </a:t>
            </a:r>
            <a:r>
              <a:rPr lang="ru-RU" b="1" dirty="0" smtClean="0">
                <a:effectLst/>
              </a:rPr>
              <a:t>дешевле почти в четыре раза</a:t>
            </a:r>
            <a:r>
              <a:rPr lang="ru-RU" dirty="0" smtClean="0">
                <a:effectLst/>
              </a:rPr>
              <a:t> чем из баннеров – </a:t>
            </a:r>
            <a:r>
              <a:rPr lang="ru-RU" b="1" dirty="0" smtClean="0">
                <a:effectLst/>
              </a:rPr>
              <a:t>$1,3 (40 р.)</a:t>
            </a:r>
            <a:r>
              <a:rPr lang="ru-RU" dirty="0" smtClean="0">
                <a:effectLst/>
              </a:rPr>
              <a:t> против </a:t>
            </a:r>
            <a:r>
              <a:rPr lang="ru-RU" b="1" dirty="0" smtClean="0">
                <a:effectLst/>
              </a:rPr>
              <a:t>$5,6 (168 р.</a:t>
            </a:r>
            <a:r>
              <a:rPr lang="ru-RU" dirty="0" smtClean="0">
                <a:effectLst/>
              </a:rPr>
              <a:t>.</a:t>
            </a:r>
            <a:endParaRPr lang="en-US" dirty="0"/>
          </a:p>
        </p:txBody>
      </p:sp>
      <p:sp>
        <p:nvSpPr>
          <p:cNvPr id="4" name="Slide Number Placeholder 3"/>
          <p:cNvSpPr>
            <a:spLocks noGrp="1"/>
          </p:cNvSpPr>
          <p:nvPr>
            <p:ph type="sldNum" sz="quarter" idx="10"/>
          </p:nvPr>
        </p:nvSpPr>
        <p:spPr/>
        <p:txBody>
          <a:bodyPr/>
          <a:lstStyle/>
          <a:p>
            <a:fld id="{9D847F05-9444-44F2-8C31-BFFA71213CB6}" type="slidenum">
              <a:rPr lang="en-US" smtClean="0"/>
              <a:pPr/>
              <a:t>20</a:t>
            </a:fld>
            <a:endParaRPr lang="en-US"/>
          </a:p>
        </p:txBody>
      </p:sp>
    </p:spTree>
    <p:extLst>
      <p:ext uri="{BB962C8B-B14F-4D97-AF65-F5344CB8AC3E}">
        <p14:creationId xmlns:p14="http://schemas.microsoft.com/office/powerpoint/2010/main" val="2828970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847F05-9444-44F2-8C31-BFFA71213CB6}" type="slidenum">
              <a:rPr lang="en-US" smtClean="0"/>
              <a:pPr/>
              <a:t>22</a:t>
            </a:fld>
            <a:endParaRPr lang="en-US"/>
          </a:p>
        </p:txBody>
      </p:sp>
    </p:spTree>
    <p:extLst>
      <p:ext uri="{BB962C8B-B14F-4D97-AF65-F5344CB8AC3E}">
        <p14:creationId xmlns:p14="http://schemas.microsoft.com/office/powerpoint/2010/main" val="282897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847F05-9444-44F2-8C31-BFFA71213CB6}" type="slidenum">
              <a:rPr lang="en-US" smtClean="0"/>
              <a:pPr/>
              <a:t>24</a:t>
            </a:fld>
            <a:endParaRPr lang="en-US"/>
          </a:p>
        </p:txBody>
      </p:sp>
    </p:spTree>
    <p:extLst>
      <p:ext uri="{BB962C8B-B14F-4D97-AF65-F5344CB8AC3E}">
        <p14:creationId xmlns:p14="http://schemas.microsoft.com/office/powerpoint/2010/main" val="2828970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847F05-9444-44F2-8C31-BFFA71213CB6}" type="slidenum">
              <a:rPr lang="en-US" smtClean="0"/>
              <a:pPr/>
              <a:t>26</a:t>
            </a:fld>
            <a:endParaRPr lang="en-US"/>
          </a:p>
        </p:txBody>
      </p:sp>
    </p:spTree>
    <p:extLst>
      <p:ext uri="{BB962C8B-B14F-4D97-AF65-F5344CB8AC3E}">
        <p14:creationId xmlns:p14="http://schemas.microsoft.com/office/powerpoint/2010/main" val="282897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847F05-9444-44F2-8C31-BFFA71213CB6}" type="slidenum">
              <a:rPr lang="en-US" smtClean="0"/>
              <a:pPr/>
              <a:t>28</a:t>
            </a:fld>
            <a:endParaRPr lang="en-US"/>
          </a:p>
        </p:txBody>
      </p:sp>
    </p:spTree>
    <p:extLst>
      <p:ext uri="{BB962C8B-B14F-4D97-AF65-F5344CB8AC3E}">
        <p14:creationId xmlns:p14="http://schemas.microsoft.com/office/powerpoint/2010/main" val="2828970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41436" y="1221570"/>
            <a:ext cx="6660888" cy="170992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Rectangle 30"/>
          <p:cNvSpPr/>
          <p:nvPr userDrawn="1"/>
        </p:nvSpPr>
        <p:spPr>
          <a:xfrm>
            <a:off x="431448" y="1221570"/>
            <a:ext cx="6570876" cy="1709928"/>
          </a:xfrm>
          <a:prstGeom prst="rect">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8"/>
          <p:cNvSpPr/>
          <p:nvPr userDrawn="1"/>
        </p:nvSpPr>
        <p:spPr>
          <a:xfrm>
            <a:off x="7092336" y="2121390"/>
            <a:ext cx="1710258" cy="810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ctrTitle"/>
          </p:nvPr>
        </p:nvSpPr>
        <p:spPr>
          <a:xfrm>
            <a:off x="791496" y="1221870"/>
            <a:ext cx="5850780" cy="1709928"/>
          </a:xfrm>
          <a:prstGeom prst="rect">
            <a:avLst/>
          </a:prstGeom>
        </p:spPr>
        <p:txBody>
          <a:bodyPr lIns="0" tIns="90000" bIns="90000" anchor="b"/>
          <a:lstStyle>
            <a:lvl1pPr marL="0" algn="l">
              <a:lnSpc>
                <a:spcPct val="100000"/>
              </a:lnSpc>
              <a:spcBef>
                <a:spcPts val="0"/>
              </a:spcBef>
              <a:defRPr sz="3600">
                <a:solidFill>
                  <a:schemeClr val="bg1"/>
                </a:solidFill>
              </a:defRPr>
            </a:lvl1pPr>
          </a:lstStyle>
          <a:p>
            <a:r>
              <a:rPr lang="en-US" dirty="0" smtClean="0"/>
              <a:t>Click to edit Master title style</a:t>
            </a:r>
            <a:endParaRPr lang="ru-RU" dirty="0"/>
          </a:p>
        </p:txBody>
      </p:sp>
      <p:sp>
        <p:nvSpPr>
          <p:cNvPr id="3" name="Subtitle 2"/>
          <p:cNvSpPr>
            <a:spLocks noGrp="1"/>
          </p:cNvSpPr>
          <p:nvPr>
            <p:ph type="subTitle" idx="1" hasCustomPrompt="1"/>
          </p:nvPr>
        </p:nvSpPr>
        <p:spPr>
          <a:xfrm>
            <a:off x="791496" y="3021510"/>
            <a:ext cx="5850780" cy="450360"/>
          </a:xfrm>
          <a:prstGeom prst="rect">
            <a:avLst/>
          </a:prstGeom>
        </p:spPr>
        <p:txBody>
          <a:bodyPr lIns="0" tIns="90000" bIns="90000"/>
          <a:lstStyle>
            <a:lvl1pPr marL="0" indent="0" algn="l">
              <a:lnSpc>
                <a:spcPct val="80000"/>
              </a:lnSpc>
              <a:buNone/>
              <a:defRPr sz="2400">
                <a:solidFill>
                  <a:schemeClr val="tx1"/>
                </a:solidFill>
                <a:latin typeface="Segoe UI Semibold" pitchFamily="34" charset="0"/>
                <a:cs typeface="Segoe UI Semibol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SPEAKER NAME</a:t>
            </a:r>
            <a:endParaRPr lang="ru-RU" dirty="0"/>
          </a:p>
        </p:txBody>
      </p:sp>
      <p:sp>
        <p:nvSpPr>
          <p:cNvPr id="24" name="Text Placeholder 23"/>
          <p:cNvSpPr>
            <a:spLocks noGrp="1"/>
          </p:cNvSpPr>
          <p:nvPr userDrawn="1">
            <p:ph type="body" sz="quarter" idx="10" hasCustomPrompt="1"/>
          </p:nvPr>
        </p:nvSpPr>
        <p:spPr>
          <a:xfrm>
            <a:off x="791496" y="4371990"/>
            <a:ext cx="5850780" cy="360048"/>
          </a:xfrm>
          <a:prstGeom prst="rect">
            <a:avLst/>
          </a:prstGeom>
        </p:spPr>
        <p:txBody>
          <a:bodyPr lIns="0" anchor="t"/>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tx1">
                    <a:lumMod val="65000"/>
                    <a:lumOff val="35000"/>
                  </a:schemeClr>
                </a:solidFill>
              </a:defRPr>
            </a:lvl1pPr>
          </a:lstStyle>
          <a:p>
            <a:pPr lvl="0"/>
            <a:r>
              <a:rPr lang="en-US" dirty="0" smtClean="0"/>
              <a:t>@twitter | mail@example.com | blog.example.com</a:t>
            </a:r>
            <a:endParaRPr lang="ru-RU" dirty="0" smtClean="0"/>
          </a:p>
          <a:p>
            <a:pPr lvl="0"/>
            <a:endParaRPr lang="ru-RU" dirty="0"/>
          </a:p>
        </p:txBody>
      </p:sp>
      <p:sp>
        <p:nvSpPr>
          <p:cNvPr id="32" name="TextBox 31"/>
          <p:cNvSpPr txBox="1"/>
          <p:nvPr userDrawn="1"/>
        </p:nvSpPr>
        <p:spPr>
          <a:xfrm>
            <a:off x="7093186" y="2592944"/>
            <a:ext cx="1710228" cy="338554"/>
          </a:xfrm>
          <a:prstGeom prst="rect">
            <a:avLst/>
          </a:prstGeom>
          <a:noFill/>
        </p:spPr>
        <p:txBody>
          <a:bodyPr wrap="square" rtlCol="0" anchor="b">
            <a:spAutoFit/>
          </a:bodyPr>
          <a:lstStyle/>
          <a:p>
            <a:pPr algn="l"/>
            <a:r>
              <a:rPr lang="en-US" sz="1600" dirty="0" smtClean="0">
                <a:solidFill>
                  <a:schemeClr val="bg1"/>
                </a:solidFill>
                <a:latin typeface="+mj-lt"/>
                <a:ea typeface="Segoe UI" pitchFamily="34" charset="0"/>
                <a:cs typeface="Segoe UI" pitchFamily="34" charset="0"/>
              </a:rPr>
              <a:t>#</a:t>
            </a:r>
            <a:r>
              <a:rPr lang="en-US" sz="1600" dirty="0" err="1" smtClean="0">
                <a:solidFill>
                  <a:schemeClr val="bg1"/>
                </a:solidFill>
                <a:latin typeface="+mj-lt"/>
                <a:ea typeface="Segoe UI" pitchFamily="34" charset="0"/>
                <a:cs typeface="Segoe UI" pitchFamily="34" charset="0"/>
              </a:rPr>
              <a:t>kyivhack</a:t>
            </a:r>
            <a:endParaRPr lang="en-US" sz="1600" dirty="0">
              <a:solidFill>
                <a:schemeClr val="bg1"/>
              </a:solidFill>
              <a:latin typeface="Segoe UI Semibold" pitchFamily="34" charset="0"/>
              <a:ea typeface="Segoe UI" pitchFamily="34" charset="0"/>
              <a:cs typeface="Segoe UI" pitchFamily="34" charset="0"/>
            </a:endParaRPr>
          </a:p>
        </p:txBody>
      </p:sp>
      <p:sp>
        <p:nvSpPr>
          <p:cNvPr id="34" name="Rectangle 33"/>
          <p:cNvSpPr/>
          <p:nvPr userDrawn="1"/>
        </p:nvSpPr>
        <p:spPr>
          <a:xfrm>
            <a:off x="7092336" y="1221570"/>
            <a:ext cx="810108" cy="8101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Rectangle 34"/>
          <p:cNvSpPr/>
          <p:nvPr userDrawn="1"/>
        </p:nvSpPr>
        <p:spPr>
          <a:xfrm>
            <a:off x="7992486" y="1221570"/>
            <a:ext cx="810108" cy="8101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Content Placeholder 5"/>
          <p:cNvSpPr>
            <a:spLocks noGrp="1"/>
          </p:cNvSpPr>
          <p:nvPr>
            <p:ph sz="quarter" idx="11"/>
          </p:nvPr>
        </p:nvSpPr>
        <p:spPr>
          <a:xfrm>
            <a:off x="792163" y="3471863"/>
            <a:ext cx="5849937" cy="809625"/>
          </a:xfrm>
          <a:prstGeom prst="rect">
            <a:avLst/>
          </a:prstGeom>
        </p:spPr>
        <p:txBody>
          <a:bodyPr lIns="0"/>
          <a:lstStyle>
            <a:lvl1pPr marL="0" indent="0">
              <a:buNone/>
              <a:defRPr lang="ru-RU" sz="2000" kern="1200" dirty="0">
                <a:solidFill>
                  <a:schemeClr val="tx1"/>
                </a:solidFill>
                <a:latin typeface="+mj-lt"/>
                <a:ea typeface="+mn-ea"/>
                <a:cs typeface="Segoe UI Semibold" pitchFamily="34" charset="0"/>
              </a:defRPr>
            </a:lvl1pPr>
          </a:lstStyle>
          <a:p>
            <a:pPr lvl="0"/>
            <a:endParaRPr lang="ru-RU" dirty="0"/>
          </a:p>
        </p:txBody>
      </p:sp>
    </p:spTree>
    <p:extLst>
      <p:ext uri="{BB962C8B-B14F-4D97-AF65-F5344CB8AC3E}">
        <p14:creationId xmlns:p14="http://schemas.microsoft.com/office/powerpoint/2010/main" val="6840529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6192216" y="1220788"/>
            <a:ext cx="2610472" cy="2602790"/>
          </a:xfrm>
          <a:prstGeom prst="rect">
            <a:avLst/>
          </a:prstGeom>
        </p:spPr>
        <p:txBody>
          <a:bodyPr/>
          <a:lstStyle/>
          <a:p>
            <a:endParaRPr lang="ru-RU" dirty="0"/>
          </a:p>
        </p:txBody>
      </p:sp>
      <p:sp>
        <p:nvSpPr>
          <p:cNvPr id="5" name="Rectangle 4"/>
          <p:cNvSpPr/>
          <p:nvPr userDrawn="1"/>
        </p:nvSpPr>
        <p:spPr>
          <a:xfrm>
            <a:off x="341436" y="1221570"/>
            <a:ext cx="5760768" cy="2600106"/>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02008"/>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Freeform 73"/>
          <p:cNvSpPr>
            <a:spLocks noEditPoints="1"/>
          </p:cNvSpPr>
          <p:nvPr userDrawn="1"/>
        </p:nvSpPr>
        <p:spPr bwMode="black">
          <a:xfrm>
            <a:off x="6750919" y="1826594"/>
            <a:ext cx="1492941" cy="144123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bg2">
              <a:lumMod val="10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25" name="Group 24"/>
          <p:cNvGrpSpPr/>
          <p:nvPr userDrawn="1"/>
        </p:nvGrpSpPr>
        <p:grpSpPr>
          <a:xfrm>
            <a:off x="7542396" y="4822050"/>
            <a:ext cx="1260168" cy="321450"/>
            <a:chOff x="7542396" y="4822050"/>
            <a:chExt cx="1260168" cy="321450"/>
          </a:xfrm>
        </p:grpSpPr>
        <p:sp>
          <p:nvSpPr>
            <p:cNvPr id="26" name="Rectangle 25"/>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Box 26"/>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8" name="Freeform 27"/>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6" name="Text Placeholder 7"/>
          <p:cNvSpPr>
            <a:spLocks noGrp="1"/>
          </p:cNvSpPr>
          <p:nvPr>
            <p:ph type="body" sz="quarter" idx="15"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tx1"/>
                </a:solidFill>
                <a:latin typeface="+mj-lt"/>
                <a:ea typeface="Segoe UI" pitchFamily="34" charset="0"/>
                <a:cs typeface="Segoe UI" pitchFamily="34" charset="0"/>
              </a:defRPr>
            </a:lvl1pPr>
          </a:lstStyle>
          <a:p>
            <a:pPr marL="0" lvl="0"/>
            <a:r>
              <a:rPr lang="en-US" dirty="0" smtClean="0"/>
              <a:t>Contacts</a:t>
            </a:r>
            <a:endParaRPr lang="ru-RU" dirty="0"/>
          </a:p>
        </p:txBody>
      </p:sp>
      <p:sp>
        <p:nvSpPr>
          <p:cNvPr id="19" name="Subtitle 2"/>
          <p:cNvSpPr>
            <a:spLocks noGrp="1"/>
          </p:cNvSpPr>
          <p:nvPr>
            <p:ph type="subTitle" idx="1" hasCustomPrompt="1"/>
          </p:nvPr>
        </p:nvSpPr>
        <p:spPr>
          <a:xfrm>
            <a:off x="611472" y="1311582"/>
            <a:ext cx="5355769" cy="810108"/>
          </a:xfrm>
          <a:prstGeom prst="rect">
            <a:avLst/>
          </a:prstGeom>
        </p:spPr>
        <p:txBody>
          <a:bodyPr lIns="0" tIns="90000" bIns="0" anchor="b"/>
          <a:lstStyle>
            <a:lvl1pPr marL="0" indent="0" algn="l">
              <a:lnSpc>
                <a:spcPct val="80000"/>
              </a:lnSpc>
              <a:buNone/>
              <a:defRPr sz="3200">
                <a:solidFill>
                  <a:schemeClr val="bg1"/>
                </a:solidFill>
                <a:latin typeface="Segoe UI Semibold" pitchFamily="34" charset="0"/>
                <a:cs typeface="Segoe UI Semibol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SPEAKER NAME</a:t>
            </a:r>
            <a:endParaRPr lang="ru-RU" dirty="0"/>
          </a:p>
        </p:txBody>
      </p:sp>
      <p:sp>
        <p:nvSpPr>
          <p:cNvPr id="20" name="Text Placeholder 23"/>
          <p:cNvSpPr>
            <a:spLocks noGrp="1"/>
          </p:cNvSpPr>
          <p:nvPr>
            <p:ph type="body" sz="quarter" idx="10" hasCustomPrompt="1"/>
          </p:nvPr>
        </p:nvSpPr>
        <p:spPr>
          <a:xfrm>
            <a:off x="611472" y="3267828"/>
            <a:ext cx="5355769" cy="360048"/>
          </a:xfrm>
          <a:prstGeom prst="rect">
            <a:avLst/>
          </a:prstGeom>
        </p:spPr>
        <p:txBody>
          <a:bodyPr lIns="0" anchor="t"/>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defRPr>
            </a:lvl1pPr>
          </a:lstStyle>
          <a:p>
            <a:pPr lvl="0"/>
            <a:r>
              <a:rPr lang="en-US" dirty="0" smtClean="0"/>
              <a:t>@twitter | mail@example.com | blog.example.com</a:t>
            </a:r>
            <a:endParaRPr lang="ru-RU" dirty="0" smtClean="0"/>
          </a:p>
          <a:p>
            <a:pPr lvl="0"/>
            <a:endParaRPr lang="ru-RU" dirty="0"/>
          </a:p>
        </p:txBody>
      </p:sp>
      <p:sp>
        <p:nvSpPr>
          <p:cNvPr id="22" name="Content Placeholder 5"/>
          <p:cNvSpPr>
            <a:spLocks noGrp="1"/>
          </p:cNvSpPr>
          <p:nvPr>
            <p:ph sz="quarter" idx="11"/>
          </p:nvPr>
        </p:nvSpPr>
        <p:spPr>
          <a:xfrm>
            <a:off x="611472" y="2121690"/>
            <a:ext cx="5355714" cy="810108"/>
          </a:xfrm>
          <a:prstGeom prst="rect">
            <a:avLst/>
          </a:prstGeom>
        </p:spPr>
        <p:txBody>
          <a:bodyPr lIns="0"/>
          <a:lstStyle>
            <a:lvl1pPr marL="0" indent="0">
              <a:buNone/>
              <a:defRPr lang="ru-RU" sz="1800" kern="1200" dirty="0">
                <a:solidFill>
                  <a:schemeClr val="bg1"/>
                </a:solidFill>
                <a:latin typeface="+mj-lt"/>
                <a:ea typeface="+mn-ea"/>
                <a:cs typeface="Segoe UI Semibold" pitchFamily="34" charset="0"/>
              </a:defRPr>
            </a:lvl1pPr>
          </a:lstStyle>
          <a:p>
            <a:pPr lvl="0"/>
            <a:endParaRPr lang="ru-RU" dirty="0"/>
          </a:p>
        </p:txBody>
      </p:sp>
    </p:spTree>
    <p:extLst>
      <p:ext uri="{BB962C8B-B14F-4D97-AF65-F5344CB8AC3E}">
        <p14:creationId xmlns:p14="http://schemas.microsoft.com/office/powerpoint/2010/main" val="423958173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221569"/>
            <a:ext cx="8011068" cy="351046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348098702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8011068" cy="3060408"/>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77721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221569"/>
            <a:ext cx="8011068" cy="351046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263525" indent="-263525">
              <a:buSzPct val="100000"/>
              <a:buFont typeface="Segoe UI Symbol" pitchFamily="34" charset="0"/>
              <a:buChar char=""/>
              <a:defRPr lang="ru-RU" sz="2400" baseline="0" dirty="0" smtClean="0">
                <a:latin typeface="+mn-lt"/>
              </a:defRPr>
            </a:lvl2pPr>
            <a:lvl3pPr marL="447675" indent="-184150">
              <a:buSzPct val="100000"/>
              <a:buFont typeface="Segoe UI Symbol" pitchFamily="34" charset="0"/>
              <a:buChar char=""/>
              <a:defRPr sz="1800" baseline="0">
                <a:solidFill>
                  <a:schemeClr val="tx1"/>
                </a:solidFill>
                <a:latin typeface="+mn-lt"/>
              </a:defRPr>
            </a:lvl3pPr>
            <a:lvl4pPr marL="720725" indent="-273050">
              <a:buFont typeface="Segoe UI Symbol" pitchFamily="34" charset="0"/>
              <a:buChar char=""/>
              <a:defRPr sz="1800" baseline="0">
                <a:latin typeface="+mn-lt"/>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r>
              <a:rPr lang="ru-RU" dirty="0" smtClean="0"/>
              <a:t>	</a:t>
            </a:r>
          </a:p>
        </p:txBody>
      </p:sp>
    </p:spTree>
    <p:extLst>
      <p:ext uri="{BB962C8B-B14F-4D97-AF65-F5344CB8AC3E}">
        <p14:creationId xmlns:p14="http://schemas.microsoft.com/office/powerpoint/2010/main" val="422075587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8011068" cy="3060408"/>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263525" indent="-263525">
              <a:buSzPct val="100000"/>
              <a:buFont typeface="Segoe UI Symbol" pitchFamily="34" charset="0"/>
              <a:buChar char=""/>
              <a:defRPr lang="ru-RU" sz="2400" baseline="0" dirty="0" smtClean="0">
                <a:latin typeface="+mn-lt"/>
              </a:defRPr>
            </a:lvl2pPr>
            <a:lvl3pPr marL="447675" indent="-184150">
              <a:buSzPct val="100000"/>
              <a:buFont typeface="Segoe UI Symbol" pitchFamily="34" charset="0"/>
              <a:buChar char=""/>
              <a:defRPr sz="1800" baseline="0">
                <a:solidFill>
                  <a:schemeClr val="tx1"/>
                </a:solidFill>
                <a:latin typeface="+mn-lt"/>
              </a:defRPr>
            </a:lvl3pPr>
            <a:lvl4pPr marL="720725" indent="-273050">
              <a:buFont typeface="Segoe UI Symbol" pitchFamily="34" charset="0"/>
              <a:buChar char=""/>
              <a:defRPr sz="1800" baseline="0">
                <a:latin typeface="+mn-lt"/>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r>
              <a:rPr lang="ru-RU" dirty="0" smtClean="0"/>
              <a:t>	</a:t>
            </a:r>
          </a:p>
        </p:txBody>
      </p:sp>
      <p:sp>
        <p:nvSpPr>
          <p:cNvPr id="4"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1270438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5" name="Rectangle 4"/>
          <p:cNvSpPr/>
          <p:nvPr userDrawn="1"/>
        </p:nvSpPr>
        <p:spPr>
          <a:xfrm>
            <a:off x="791496" y="1221570"/>
            <a:ext cx="8011068" cy="351046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881508" y="1221569"/>
            <a:ext cx="7921056" cy="3510469"/>
          </a:xfrm>
          <a:prstGeom prst="rect">
            <a:avLst/>
          </a:prstGeom>
          <a:solidFill>
            <a:schemeClr val="bg1">
              <a:alpha val="95000"/>
            </a:schemeClr>
          </a:solidFill>
        </p:spPr>
        <p:txBody>
          <a:bodyPr/>
          <a:lstStyle>
            <a:lvl1pPr marL="0" indent="0">
              <a:buSzPct val="100000"/>
              <a:buFontTx/>
              <a:buNone/>
              <a:defRPr lang="ru-RU" sz="2000" kern="1200" baseline="0" dirty="0" smtClean="0">
                <a:solidFill>
                  <a:schemeClr val="tx1"/>
                </a:solidFill>
                <a:latin typeface="Consolas" pitchFamily="49" charset="0"/>
                <a:ea typeface="+mn-ea"/>
                <a:cs typeface="Consolas" pitchFamily="49" charset="0"/>
              </a:defRPr>
            </a:lvl1pPr>
            <a:lvl2pPr marL="266700" indent="0">
              <a:buSzPct val="100000"/>
              <a:buFontTx/>
              <a:buNone/>
              <a:defRPr lang="ru-RU" sz="2000" baseline="0" dirty="0" smtClean="0">
                <a:latin typeface="Consolas" pitchFamily="49" charset="0"/>
                <a:cs typeface="Consolas" pitchFamily="49" charset="0"/>
              </a:defRPr>
            </a:lvl2pPr>
            <a:lvl3pPr marL="539750" indent="0">
              <a:buSzPct val="100000"/>
              <a:buFontTx/>
              <a:buNone/>
              <a:defRPr lang="en-US" sz="2000" kern="1200" baseline="0" dirty="0" smtClean="0">
                <a:solidFill>
                  <a:schemeClr val="tx1"/>
                </a:solidFill>
                <a:latin typeface="Consolas" pitchFamily="49" charset="0"/>
                <a:ea typeface="+mn-ea"/>
                <a:cs typeface="Consolas" pitchFamily="49" charset="0"/>
              </a:defRPr>
            </a:lvl3pPr>
            <a:lvl4pPr marL="895350" indent="0">
              <a:buNone/>
              <a:defRPr lang="ru-RU" sz="2000" kern="1200" baseline="0" dirty="0" smtClean="0">
                <a:solidFill>
                  <a:schemeClr val="tx1"/>
                </a:solidFill>
                <a:latin typeface="Consolas" pitchFamily="49" charset="0"/>
                <a:ea typeface="+mn-ea"/>
                <a:cs typeface="Consolas" pitchFamily="49" charset="0"/>
              </a:defRPr>
            </a:lvl4pPr>
            <a:lvl5pPr marL="1257300" indent="0">
              <a:buNone/>
              <a:defRPr lang="ru-RU" sz="2000" kern="1200" baseline="0" dirty="0" smtClean="0">
                <a:solidFill>
                  <a:schemeClr val="tx1"/>
                </a:solidFill>
                <a:latin typeface="Consolas" pitchFamily="49" charset="0"/>
                <a:ea typeface="+mn-ea"/>
                <a:cs typeface="Consolas" pitchFamily="49" charset="0"/>
              </a:defRPr>
            </a:lvl5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endParaRPr lang="en-US" dirty="0" smtClean="0"/>
          </a:p>
          <a:p>
            <a:pPr lvl="3"/>
            <a:r>
              <a:rPr lang="en-US" dirty="0" smtClean="0"/>
              <a:t>Fourth level</a:t>
            </a:r>
          </a:p>
          <a:p>
            <a:pPr lvl="4"/>
            <a:r>
              <a:rPr lang="en-US" dirty="0" smtClean="0"/>
              <a:t>Fifth Level</a:t>
            </a:r>
            <a:endParaRPr lang="ru-RU" dirty="0" smtClean="0"/>
          </a:p>
        </p:txBody>
      </p:sp>
    </p:spTree>
    <p:extLst>
      <p:ext uri="{BB962C8B-B14F-4D97-AF65-F5344CB8AC3E}">
        <p14:creationId xmlns:p14="http://schemas.microsoft.com/office/powerpoint/2010/main" val="75483511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de">
    <p:spTree>
      <p:nvGrpSpPr>
        <p:cNvPr id="1" name=""/>
        <p:cNvGrpSpPr/>
        <p:nvPr/>
      </p:nvGrpSpPr>
      <p:grpSpPr>
        <a:xfrm>
          <a:off x="0" y="0"/>
          <a:ext cx="0" cy="0"/>
          <a:chOff x="0" y="0"/>
          <a:chExt cx="0" cy="0"/>
        </a:xfrm>
      </p:grpSpPr>
      <p:sp>
        <p:nvSpPr>
          <p:cNvPr id="4" name="Rectangle 3"/>
          <p:cNvSpPr/>
          <p:nvPr userDrawn="1"/>
        </p:nvSpPr>
        <p:spPr>
          <a:xfrm>
            <a:off x="791496" y="1671630"/>
            <a:ext cx="8011068" cy="306040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Content Placeholder 2"/>
          <p:cNvSpPr>
            <a:spLocks noGrp="1"/>
          </p:cNvSpPr>
          <p:nvPr>
            <p:ph idx="1" hasCustomPrompt="1"/>
          </p:nvPr>
        </p:nvSpPr>
        <p:spPr>
          <a:xfrm>
            <a:off x="881508" y="1671630"/>
            <a:ext cx="7921056" cy="3060408"/>
          </a:xfrm>
          <a:prstGeom prst="rect">
            <a:avLst/>
          </a:prstGeom>
          <a:solidFill>
            <a:schemeClr val="bg1">
              <a:alpha val="95000"/>
            </a:schemeClr>
          </a:solidFill>
        </p:spPr>
        <p:txBody>
          <a:bodyPr/>
          <a:lstStyle>
            <a:lvl1pPr marL="0" indent="0">
              <a:buSzPct val="100000"/>
              <a:buFontTx/>
              <a:buNone/>
              <a:defRPr lang="ru-RU" sz="2000" kern="1200" baseline="0" dirty="0" smtClean="0">
                <a:solidFill>
                  <a:schemeClr val="tx1"/>
                </a:solidFill>
                <a:latin typeface="Consolas" pitchFamily="49" charset="0"/>
                <a:ea typeface="+mn-ea"/>
                <a:cs typeface="Consolas" pitchFamily="49" charset="0"/>
              </a:defRPr>
            </a:lvl1pPr>
            <a:lvl2pPr marL="266700" indent="0">
              <a:buSzPct val="100000"/>
              <a:buFontTx/>
              <a:buNone/>
              <a:defRPr lang="ru-RU" sz="2000" baseline="0" dirty="0" smtClean="0">
                <a:latin typeface="Consolas" pitchFamily="49" charset="0"/>
                <a:cs typeface="Consolas" pitchFamily="49" charset="0"/>
              </a:defRPr>
            </a:lvl2pPr>
            <a:lvl3pPr marL="539750" indent="0">
              <a:buSzPct val="100000"/>
              <a:buFontTx/>
              <a:buNone/>
              <a:defRPr lang="en-US" sz="2000" kern="1200" baseline="0" dirty="0" smtClean="0">
                <a:solidFill>
                  <a:schemeClr val="tx1"/>
                </a:solidFill>
                <a:latin typeface="Consolas" pitchFamily="49" charset="0"/>
                <a:ea typeface="+mn-ea"/>
                <a:cs typeface="Consolas" pitchFamily="49" charset="0"/>
              </a:defRPr>
            </a:lvl3pPr>
            <a:lvl4pPr marL="895350" indent="0">
              <a:buNone/>
              <a:defRPr lang="ru-RU" sz="2000" kern="1200" baseline="0" dirty="0" smtClean="0">
                <a:solidFill>
                  <a:schemeClr val="tx1"/>
                </a:solidFill>
                <a:latin typeface="Consolas" pitchFamily="49" charset="0"/>
                <a:ea typeface="+mn-ea"/>
                <a:cs typeface="Consolas" pitchFamily="49" charset="0"/>
              </a:defRPr>
            </a:lvl4pPr>
            <a:lvl5pPr marL="1257300" indent="0">
              <a:buNone/>
              <a:defRPr lang="ru-RU" sz="2000" kern="1200" baseline="0" dirty="0" smtClean="0">
                <a:solidFill>
                  <a:schemeClr val="tx1"/>
                </a:solidFill>
                <a:latin typeface="Consolas" pitchFamily="49" charset="0"/>
                <a:ea typeface="+mn-ea"/>
                <a:cs typeface="Consolas" pitchFamily="49" charset="0"/>
              </a:defRPr>
            </a:lvl5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endParaRPr lang="en-US" dirty="0" smtClean="0"/>
          </a:p>
          <a:p>
            <a:pPr lvl="3"/>
            <a:r>
              <a:rPr lang="en-US" dirty="0" smtClean="0"/>
              <a:t>Fourth level</a:t>
            </a:r>
          </a:p>
          <a:p>
            <a:pPr lvl="4"/>
            <a:r>
              <a:rPr lang="en-US" dirty="0" smtClean="0"/>
              <a:t>Fifth Level</a:t>
            </a:r>
            <a:endParaRPr lang="ru-RU" dirty="0" smtClean="0"/>
          </a:p>
        </p:txBody>
      </p:sp>
      <p:sp>
        <p:nvSpPr>
          <p:cNvPr id="5"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6"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69410527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1736" y="3471870"/>
            <a:ext cx="6210828" cy="810108"/>
          </a:xfrm>
          <a:prstGeom prst="rect">
            <a:avLst/>
          </a:prstGeom>
        </p:spPr>
        <p:txBody>
          <a:bodyPr lIns="0" anchor="t"/>
          <a:lstStyle>
            <a:lvl1pPr algn="r">
              <a:defRPr sz="2400" i="1">
                <a:latin typeface="+mn-lt"/>
                <a:cs typeface="Segoe UI Light" pitchFamily="34" charset="0"/>
              </a:defRPr>
            </a:lvl1pPr>
          </a:lstStyle>
          <a:p>
            <a:r>
              <a:rPr lang="en-US" dirty="0" smtClean="0"/>
              <a:t>Click to author</a:t>
            </a:r>
            <a:endParaRPr lang="ru-RU" dirty="0"/>
          </a:p>
        </p:txBody>
      </p:sp>
      <p:sp>
        <p:nvSpPr>
          <p:cNvPr id="3" name="Content Placeholder 2"/>
          <p:cNvSpPr>
            <a:spLocks noGrp="1"/>
          </p:cNvSpPr>
          <p:nvPr>
            <p:ph idx="1" hasCustomPrompt="1"/>
          </p:nvPr>
        </p:nvSpPr>
        <p:spPr>
          <a:xfrm>
            <a:off x="0" y="1221569"/>
            <a:ext cx="9144000" cy="2160289"/>
          </a:xfrm>
          <a:prstGeom prst="rect">
            <a:avLst/>
          </a:prstGeom>
          <a:solidFill>
            <a:srgbClr val="00AEEF"/>
          </a:solidFill>
        </p:spPr>
        <p:txBody>
          <a:bodyPr lIns="0" tIns="0" rIns="360000"/>
          <a:lstStyle>
            <a:lvl1pPr marL="812800" indent="0" algn="l">
              <a:buSzPct val="100000"/>
              <a:buFontTx/>
              <a:buNone/>
              <a:defRPr lang="ru-RU" sz="4000"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600" indent="0">
              <a:buNone/>
              <a:defRPr/>
            </a:lvl4pPr>
          </a:lstStyle>
          <a:p>
            <a:pPr lvl="0"/>
            <a:r>
              <a:rPr lang="en-US" dirty="0" smtClean="0"/>
              <a:t>Cite text</a:t>
            </a:r>
            <a:r>
              <a:rPr lang="ru-RU" dirty="0" smtClean="0"/>
              <a:t> 	</a:t>
            </a:r>
          </a:p>
        </p:txBody>
      </p:sp>
    </p:spTree>
    <p:extLst>
      <p:ext uri="{BB962C8B-B14F-4D97-AF65-F5344CB8AC3E}">
        <p14:creationId xmlns:p14="http://schemas.microsoft.com/office/powerpoint/2010/main" val="115675220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ig_C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1736" y="3921930"/>
            <a:ext cx="6210828" cy="810108"/>
          </a:xfrm>
          <a:prstGeom prst="rect">
            <a:avLst/>
          </a:prstGeom>
        </p:spPr>
        <p:txBody>
          <a:bodyPr lIns="0" anchor="t"/>
          <a:lstStyle>
            <a:lvl1pPr algn="r">
              <a:defRPr sz="2400" i="1">
                <a:latin typeface="+mn-lt"/>
                <a:cs typeface="Segoe UI Light" pitchFamily="34" charset="0"/>
              </a:defRPr>
            </a:lvl1pPr>
          </a:lstStyle>
          <a:p>
            <a:r>
              <a:rPr lang="en-US" dirty="0" smtClean="0"/>
              <a:t>Click to author</a:t>
            </a:r>
            <a:endParaRPr lang="ru-RU" dirty="0"/>
          </a:p>
        </p:txBody>
      </p:sp>
      <p:sp>
        <p:nvSpPr>
          <p:cNvPr id="3" name="Content Placeholder 2"/>
          <p:cNvSpPr>
            <a:spLocks noGrp="1"/>
          </p:cNvSpPr>
          <p:nvPr>
            <p:ph idx="1" hasCustomPrompt="1"/>
          </p:nvPr>
        </p:nvSpPr>
        <p:spPr>
          <a:xfrm>
            <a:off x="0" y="771510"/>
            <a:ext cx="9144000" cy="3060407"/>
          </a:xfrm>
          <a:prstGeom prst="rect">
            <a:avLst/>
          </a:prstGeom>
          <a:solidFill>
            <a:srgbClr val="00AEEF"/>
          </a:solidFill>
        </p:spPr>
        <p:txBody>
          <a:bodyPr lIns="0" tIns="0" rIns="360000"/>
          <a:lstStyle>
            <a:lvl1pPr marL="812800" indent="0" algn="l">
              <a:buSzPct val="100000"/>
              <a:buFontTx/>
              <a:buNone/>
              <a:defRPr lang="ru-RU" sz="4000"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600" indent="0">
              <a:buNone/>
              <a:defRPr/>
            </a:lvl4pPr>
          </a:lstStyle>
          <a:p>
            <a:pPr lvl="0"/>
            <a:r>
              <a:rPr lang="en-US" dirty="0" smtClean="0"/>
              <a:t>Cite text</a:t>
            </a:r>
            <a:r>
              <a:rPr lang="ru-RU" dirty="0" smtClean="0"/>
              <a:t> 	</a:t>
            </a:r>
          </a:p>
        </p:txBody>
      </p:sp>
    </p:spTree>
    <p:extLst>
      <p:ext uri="{BB962C8B-B14F-4D97-AF65-F5344CB8AC3E}">
        <p14:creationId xmlns:p14="http://schemas.microsoft.com/office/powerpoint/2010/main" val="127501533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Related Content">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solidFill>
                  <a:schemeClr val="bg1"/>
                </a:solidFill>
              </a:defRPr>
            </a:lvl2pPr>
            <a:lvl3pPr marL="0" indent="0">
              <a:buSzPct val="100000"/>
              <a:buFontTx/>
              <a:buNone/>
              <a:defRPr sz="18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85057215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90000" bIns="90000"/>
          <a:lstStyle>
            <a:lvl1pPr marL="0" indent="0" algn="l">
              <a:lnSpc>
                <a:spcPct val="80000"/>
              </a:lnSpc>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ru-RU" dirty="0"/>
          </a:p>
        </p:txBody>
      </p:sp>
      <p:sp>
        <p:nvSpPr>
          <p:cNvPr id="9" name="Content Placeholder 8"/>
          <p:cNvSpPr>
            <a:spLocks noGrp="1"/>
          </p:cNvSpPr>
          <p:nvPr>
            <p:ph sz="quarter" idx="10"/>
          </p:nvPr>
        </p:nvSpPr>
        <p:spPr>
          <a:xfrm>
            <a:off x="792162" y="1231900"/>
            <a:ext cx="4949993" cy="170021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2" name="Freeform 9"/>
          <p:cNvSpPr>
            <a:spLocks noEditPoints="1"/>
          </p:cNvSpPr>
          <p:nvPr userDrawn="1"/>
        </p:nvSpPr>
        <p:spPr bwMode="black">
          <a:xfrm>
            <a:off x="6597335" y="1671630"/>
            <a:ext cx="1800110" cy="1807425"/>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userDrawn="1"/>
        </p:nvGrpSpPr>
        <p:grpSpPr>
          <a:xfrm>
            <a:off x="7542396" y="4822050"/>
            <a:ext cx="1260168" cy="321450"/>
            <a:chOff x="7542396" y="4822050"/>
            <a:chExt cx="1260168" cy="321450"/>
          </a:xfrm>
        </p:grpSpPr>
        <p:sp>
          <p:nvSpPr>
            <p:cNvPr id="11" name="Rectangle 10"/>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14" name="Freeform 13"/>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Tree>
    <p:extLst>
      <p:ext uri="{BB962C8B-B14F-4D97-AF65-F5344CB8AC3E}">
        <p14:creationId xmlns:p14="http://schemas.microsoft.com/office/powerpoint/2010/main" val="28112598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Related Sessions">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a:lstStyle>
            <a:lvl1pPr marL="0" indent="0">
              <a:spcBef>
                <a:spcPts val="1200"/>
              </a:spcBef>
              <a:buSzPct val="100000"/>
              <a:buFontTx/>
              <a:buNone/>
              <a:defRPr lang="ru-RU" sz="2400" baseline="0" dirty="0" smtClean="0">
                <a:solidFill>
                  <a:schemeClr val="bg1"/>
                </a:solidFill>
                <a:latin typeface="Segoe UI Semibold" pitchFamily="34" charset="0"/>
                <a:cs typeface="Segoe UI Semibold" pitchFamily="34" charset="0"/>
              </a:defRPr>
            </a:lvl1pPr>
            <a:lvl2pPr marL="0" indent="0">
              <a:spcBef>
                <a:spcPts val="0"/>
              </a:spcBef>
              <a:buSzPct val="100000"/>
              <a:buFontTx/>
              <a:buNone/>
              <a:defRPr lang="ru-RU" sz="3200" baseline="0" dirty="0" smtClean="0">
                <a:solidFill>
                  <a:schemeClr val="bg1"/>
                </a:solidFill>
                <a:latin typeface="Segoe UI Light" pitchFamily="34" charset="0"/>
                <a:cs typeface="Segoe UI Light" pitchFamily="34" charset="0"/>
              </a:defRPr>
            </a:lvl2pPr>
            <a:lvl3pPr marL="0" indent="0">
              <a:buSzPct val="100000"/>
              <a:buFontTx/>
              <a:buNone/>
              <a:defRPr sz="18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ru-RU" dirty="0" smtClean="0"/>
              <a:t>	</a:t>
            </a:r>
          </a:p>
        </p:txBody>
      </p:sp>
    </p:spTree>
    <p:extLst>
      <p:ext uri="{BB962C8B-B14F-4D97-AF65-F5344CB8AC3E}">
        <p14:creationId xmlns:p14="http://schemas.microsoft.com/office/powerpoint/2010/main" val="34960546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Questionnaire">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hasCustomPrompt="1"/>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solidFill>
                  <a:schemeClr val="bg1"/>
                </a:solidFill>
              </a:defRPr>
            </a:lvl2pPr>
            <a:lvl3pPr marL="0" indent="0">
              <a:buSzPct val="100000"/>
              <a:buFontTx/>
              <a:buNone/>
              <a:defRPr sz="18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25445538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221569"/>
            <a:ext cx="3510468" cy="351046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4842036" y="1221570"/>
            <a:ext cx="3510468" cy="351046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562911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2-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3510468" cy="3060408"/>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
        <p:nvSpPr>
          <p:cNvPr id="6" name="Content Placeholder 2"/>
          <p:cNvSpPr>
            <a:spLocks noGrp="1"/>
          </p:cNvSpPr>
          <p:nvPr>
            <p:ph idx="11" hasCustomPrompt="1"/>
          </p:nvPr>
        </p:nvSpPr>
        <p:spPr>
          <a:xfrm>
            <a:off x="4842036" y="1671630"/>
            <a:ext cx="3510468" cy="3060408"/>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5813620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5-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221568"/>
            <a:ext cx="2610348" cy="2610349"/>
          </a:xfrm>
          <a:prstGeom prst="rect">
            <a:avLst/>
          </a:prstGeom>
          <a:solidFill>
            <a:schemeClr val="accent2"/>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3491856" y="1221570"/>
            <a:ext cx="4410588" cy="261034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40129663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nd 2.5-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671628"/>
            <a:ext cx="2610348" cy="2610349"/>
          </a:xfrm>
          <a:prstGeom prst="rect">
            <a:avLst/>
          </a:prstGeom>
          <a:solidFill>
            <a:schemeClr val="accent2"/>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3491856" y="1671630"/>
            <a:ext cx="4410588" cy="261034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1"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40420467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2610348" cy="2610349"/>
          </a:xfrm>
          <a:prstGeom prst="rect">
            <a:avLst/>
          </a:prstGeom>
          <a:solidFill>
            <a:schemeClr val="accent2"/>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6" name="Content Placeholder 5"/>
          <p:cNvSpPr>
            <a:spLocks noGrp="1"/>
          </p:cNvSpPr>
          <p:nvPr>
            <p:ph sz="quarter" idx="19" hasCustomPrompt="1"/>
          </p:nvPr>
        </p:nvSpPr>
        <p:spPr>
          <a:xfrm>
            <a:off x="3492500" y="1220788"/>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6" name="Content Placeholder 5"/>
          <p:cNvSpPr>
            <a:spLocks noGrp="1"/>
          </p:cNvSpPr>
          <p:nvPr>
            <p:ph sz="quarter" idx="20" hasCustomPrompt="1"/>
          </p:nvPr>
        </p:nvSpPr>
        <p:spPr>
          <a:xfrm>
            <a:off x="4842036" y="1221570"/>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7" name="Content Placeholder 5"/>
          <p:cNvSpPr>
            <a:spLocks noGrp="1"/>
          </p:cNvSpPr>
          <p:nvPr>
            <p:ph sz="quarter" idx="21" hasCustomPrompt="1"/>
          </p:nvPr>
        </p:nvSpPr>
        <p:spPr>
          <a:xfrm>
            <a:off x="6192216" y="1221570"/>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8" name="Content Placeholder 5"/>
          <p:cNvSpPr>
            <a:spLocks noGrp="1"/>
          </p:cNvSpPr>
          <p:nvPr>
            <p:ph sz="quarter" idx="22" hasCustomPrompt="1"/>
          </p:nvPr>
        </p:nvSpPr>
        <p:spPr>
          <a:xfrm>
            <a:off x="3491856" y="2571750"/>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9" name="Content Placeholder 5"/>
          <p:cNvSpPr>
            <a:spLocks noGrp="1"/>
          </p:cNvSpPr>
          <p:nvPr>
            <p:ph sz="quarter" idx="23" hasCustomPrompt="1"/>
          </p:nvPr>
        </p:nvSpPr>
        <p:spPr>
          <a:xfrm>
            <a:off x="4841392" y="2572532"/>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20" name="Content Placeholder 5"/>
          <p:cNvSpPr>
            <a:spLocks noGrp="1"/>
          </p:cNvSpPr>
          <p:nvPr>
            <p:ph sz="quarter" idx="24" hasCustomPrompt="1"/>
          </p:nvPr>
        </p:nvSpPr>
        <p:spPr>
          <a:xfrm>
            <a:off x="6191572" y="2572532"/>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Tree>
    <p:extLst>
      <p:ext uri="{BB962C8B-B14F-4D97-AF65-F5344CB8AC3E}">
        <p14:creationId xmlns:p14="http://schemas.microsoft.com/office/powerpoint/2010/main" val="222424575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0"/>
            <a:ext cx="2610348" cy="2610349"/>
          </a:xfrm>
          <a:prstGeom prst="rect">
            <a:avLst/>
          </a:prstGeom>
          <a:solidFill>
            <a:schemeClr val="accent2"/>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0"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
        <p:nvSpPr>
          <p:cNvPr id="16" name="Content Placeholder 5"/>
          <p:cNvSpPr>
            <a:spLocks noGrp="1"/>
          </p:cNvSpPr>
          <p:nvPr>
            <p:ph sz="quarter" idx="19" hasCustomPrompt="1"/>
          </p:nvPr>
        </p:nvSpPr>
        <p:spPr>
          <a:xfrm>
            <a:off x="3491856" y="1671630"/>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7" name="Content Placeholder 5"/>
          <p:cNvSpPr>
            <a:spLocks noGrp="1"/>
          </p:cNvSpPr>
          <p:nvPr>
            <p:ph sz="quarter" idx="20" hasCustomPrompt="1"/>
          </p:nvPr>
        </p:nvSpPr>
        <p:spPr>
          <a:xfrm>
            <a:off x="4841392" y="1672412"/>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8" name="Content Placeholder 5"/>
          <p:cNvSpPr>
            <a:spLocks noGrp="1"/>
          </p:cNvSpPr>
          <p:nvPr>
            <p:ph sz="quarter" idx="21" hasCustomPrompt="1"/>
          </p:nvPr>
        </p:nvSpPr>
        <p:spPr>
          <a:xfrm>
            <a:off x="6191572" y="1672412"/>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9" name="Content Placeholder 5"/>
          <p:cNvSpPr>
            <a:spLocks noGrp="1"/>
          </p:cNvSpPr>
          <p:nvPr>
            <p:ph sz="quarter" idx="22" hasCustomPrompt="1"/>
          </p:nvPr>
        </p:nvSpPr>
        <p:spPr>
          <a:xfrm>
            <a:off x="3491212" y="3022592"/>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20" name="Content Placeholder 5"/>
          <p:cNvSpPr>
            <a:spLocks noGrp="1"/>
          </p:cNvSpPr>
          <p:nvPr>
            <p:ph sz="quarter" idx="23" hasCustomPrompt="1"/>
          </p:nvPr>
        </p:nvSpPr>
        <p:spPr>
          <a:xfrm>
            <a:off x="4840748" y="3023374"/>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21" name="Content Placeholder 5"/>
          <p:cNvSpPr>
            <a:spLocks noGrp="1"/>
          </p:cNvSpPr>
          <p:nvPr>
            <p:ph sz="quarter" idx="24" hasCustomPrompt="1"/>
          </p:nvPr>
        </p:nvSpPr>
        <p:spPr>
          <a:xfrm>
            <a:off x="6190928" y="3023374"/>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Tree>
    <p:extLst>
      <p:ext uri="{BB962C8B-B14F-4D97-AF65-F5344CB8AC3E}">
        <p14:creationId xmlns:p14="http://schemas.microsoft.com/office/powerpoint/2010/main" val="47459001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2b + 2s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2610348" cy="2610349"/>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8" name="Content Placeholder 2"/>
          <p:cNvSpPr>
            <a:spLocks noGrp="1"/>
          </p:cNvSpPr>
          <p:nvPr>
            <p:ph idx="17" hasCustomPrompt="1"/>
          </p:nvPr>
        </p:nvSpPr>
        <p:spPr>
          <a:xfrm>
            <a:off x="3491856" y="1221570"/>
            <a:ext cx="2610348" cy="2610349"/>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Content Placeholder 5"/>
          <p:cNvSpPr>
            <a:spLocks noGrp="1"/>
          </p:cNvSpPr>
          <p:nvPr>
            <p:ph sz="quarter" idx="21" hasCustomPrompt="1"/>
          </p:nvPr>
        </p:nvSpPr>
        <p:spPr>
          <a:xfrm>
            <a:off x="6192216" y="1221570"/>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9" name="Content Placeholder 5"/>
          <p:cNvSpPr>
            <a:spLocks noGrp="1"/>
          </p:cNvSpPr>
          <p:nvPr>
            <p:ph sz="quarter" idx="24" hasCustomPrompt="1"/>
          </p:nvPr>
        </p:nvSpPr>
        <p:spPr>
          <a:xfrm>
            <a:off x="6191572" y="2572532"/>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Tree>
    <p:extLst>
      <p:ext uri="{BB962C8B-B14F-4D97-AF65-F5344CB8AC3E}">
        <p14:creationId xmlns:p14="http://schemas.microsoft.com/office/powerpoint/2010/main" val="15664873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2b + 2s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0"/>
            <a:ext cx="2610348" cy="2610349"/>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8" name="Content Placeholder 2"/>
          <p:cNvSpPr>
            <a:spLocks noGrp="1"/>
          </p:cNvSpPr>
          <p:nvPr>
            <p:ph idx="17" hasCustomPrompt="1"/>
          </p:nvPr>
        </p:nvSpPr>
        <p:spPr>
          <a:xfrm>
            <a:off x="3491856" y="1671630"/>
            <a:ext cx="2610348" cy="2610349"/>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
        <p:nvSpPr>
          <p:cNvPr id="9" name="Content Placeholder 5"/>
          <p:cNvSpPr>
            <a:spLocks noGrp="1"/>
          </p:cNvSpPr>
          <p:nvPr>
            <p:ph sz="quarter" idx="21" hasCustomPrompt="1"/>
          </p:nvPr>
        </p:nvSpPr>
        <p:spPr>
          <a:xfrm>
            <a:off x="6191572" y="1672412"/>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0" name="Content Placeholder 5"/>
          <p:cNvSpPr>
            <a:spLocks noGrp="1"/>
          </p:cNvSpPr>
          <p:nvPr>
            <p:ph sz="quarter" idx="24" hasCustomPrompt="1"/>
          </p:nvPr>
        </p:nvSpPr>
        <p:spPr>
          <a:xfrm>
            <a:off x="6190928" y="3023374"/>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Tree>
    <p:extLst>
      <p:ext uri="{BB962C8B-B14F-4D97-AF65-F5344CB8AC3E}">
        <p14:creationId xmlns:p14="http://schemas.microsoft.com/office/powerpoint/2010/main" val="166430258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periment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90000" bIns="90000"/>
          <a:lstStyle>
            <a:lvl1pPr marL="0" indent="0" algn="l">
              <a:lnSpc>
                <a:spcPct val="80000"/>
              </a:lnSpc>
              <a:buNone/>
              <a:defRPr sz="2000">
                <a:solidFill>
                  <a:schemeClr val="bg1"/>
                </a:solidFill>
                <a:latin typeface="Segoe UI Light" pitchFamily="34" charset="0"/>
                <a:cs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ru-RU" dirty="0"/>
          </a:p>
        </p:txBody>
      </p:sp>
      <p:sp>
        <p:nvSpPr>
          <p:cNvPr id="9" name="Content Placeholder 8"/>
          <p:cNvSpPr>
            <a:spLocks noGrp="1"/>
          </p:cNvSpPr>
          <p:nvPr>
            <p:ph sz="quarter" idx="10"/>
          </p:nvPr>
        </p:nvSpPr>
        <p:spPr>
          <a:xfrm>
            <a:off x="791829" y="1221570"/>
            <a:ext cx="4949993" cy="171054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nvGrpSpPr>
          <p:cNvPr id="2" name="Group 1"/>
          <p:cNvGrpSpPr/>
          <p:nvPr userDrawn="1"/>
        </p:nvGrpSpPr>
        <p:grpSpPr>
          <a:xfrm>
            <a:off x="6718479" y="1744498"/>
            <a:ext cx="1557822" cy="1547347"/>
            <a:chOff x="6699370" y="1744499"/>
            <a:chExt cx="663113" cy="658654"/>
          </a:xfrm>
        </p:grpSpPr>
        <p:sp>
          <p:nvSpPr>
            <p:cNvPr id="11" name="Freeform 49"/>
            <p:cNvSpPr>
              <a:spLocks noEditPoints="1"/>
            </p:cNvSpPr>
            <p:nvPr userDrawn="1"/>
          </p:nvSpPr>
          <p:spPr bwMode="black">
            <a:xfrm>
              <a:off x="6699370" y="1744499"/>
              <a:ext cx="663113" cy="658654"/>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3" name="Freeform 50"/>
            <p:cNvSpPr>
              <a:spLocks noEditPoints="1"/>
            </p:cNvSpPr>
            <p:nvPr userDrawn="1"/>
          </p:nvSpPr>
          <p:spPr bwMode="black">
            <a:xfrm>
              <a:off x="6912312" y="2031678"/>
              <a:ext cx="391579" cy="314325"/>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21" name="Group 20"/>
          <p:cNvGrpSpPr/>
          <p:nvPr userDrawn="1"/>
        </p:nvGrpSpPr>
        <p:grpSpPr>
          <a:xfrm>
            <a:off x="7542396" y="4822050"/>
            <a:ext cx="1260168" cy="321450"/>
            <a:chOff x="7542396" y="4822050"/>
            <a:chExt cx="1260168" cy="321450"/>
          </a:xfrm>
        </p:grpSpPr>
        <p:sp>
          <p:nvSpPr>
            <p:cNvPr id="22" name="Rectangle 21"/>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TextBox 22"/>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4" name="Freeform 23"/>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5"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Experiment</a:t>
            </a:r>
            <a:endParaRPr lang="ru-RU" dirty="0"/>
          </a:p>
        </p:txBody>
      </p:sp>
    </p:spTree>
    <p:extLst>
      <p:ext uri="{BB962C8B-B14F-4D97-AF65-F5344CB8AC3E}">
        <p14:creationId xmlns:p14="http://schemas.microsoft.com/office/powerpoint/2010/main" val="98418237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50" fill="hold"/>
                                        <p:tgtEl>
                                          <p:spTgt spid="21"/>
                                        </p:tgtEl>
                                        <p:attrNameLst>
                                          <p:attrName>ppt_x</p:attrName>
                                        </p:attrNameLst>
                                      </p:cBhvr>
                                      <p:tavLst>
                                        <p:tav tm="0">
                                          <p:val>
                                            <p:strVal val="#ppt_x"/>
                                          </p:val>
                                        </p:tav>
                                        <p:tav tm="100000">
                                          <p:val>
                                            <p:strVal val="#ppt_x"/>
                                          </p:val>
                                        </p:tav>
                                      </p:tavLst>
                                    </p:anim>
                                    <p:anim calcmode="lin" valueType="num">
                                      <p:cBhvr additive="base">
                                        <p:cTn id="8"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d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0" hasCustomPrompt="1"/>
          </p:nvPr>
        </p:nvSpPr>
        <p:spPr>
          <a:xfrm>
            <a:off x="792148" y="1221570"/>
            <a:ext cx="4410588" cy="261034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8" name="Content Placeholder 5"/>
          <p:cNvSpPr>
            <a:spLocks noGrp="1"/>
          </p:cNvSpPr>
          <p:nvPr>
            <p:ph sz="quarter" idx="21" hasCustomPrompt="1"/>
          </p:nvPr>
        </p:nvSpPr>
        <p:spPr>
          <a:xfrm>
            <a:off x="5292096" y="1221570"/>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9" name="Content Placeholder 5"/>
          <p:cNvSpPr>
            <a:spLocks noGrp="1"/>
          </p:cNvSpPr>
          <p:nvPr>
            <p:ph sz="quarter" idx="24" hasCustomPrompt="1"/>
          </p:nvPr>
        </p:nvSpPr>
        <p:spPr>
          <a:xfrm>
            <a:off x="5291452" y="2572532"/>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0" name="Content Placeholder 5"/>
          <p:cNvSpPr>
            <a:spLocks noGrp="1"/>
          </p:cNvSpPr>
          <p:nvPr>
            <p:ph sz="quarter" idx="25" hasCustomPrompt="1"/>
          </p:nvPr>
        </p:nvSpPr>
        <p:spPr>
          <a:xfrm>
            <a:off x="6642276" y="1221570"/>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6" name="Content Placeholder 5"/>
          <p:cNvSpPr>
            <a:spLocks noGrp="1"/>
          </p:cNvSpPr>
          <p:nvPr>
            <p:ph sz="quarter" idx="26" hasCustomPrompt="1"/>
          </p:nvPr>
        </p:nvSpPr>
        <p:spPr>
          <a:xfrm>
            <a:off x="6641632" y="2572532"/>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Tree>
    <p:extLst>
      <p:ext uri="{BB962C8B-B14F-4D97-AF65-F5344CB8AC3E}">
        <p14:creationId xmlns:p14="http://schemas.microsoft.com/office/powerpoint/2010/main" val="451473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Wid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0" hasCustomPrompt="1"/>
          </p:nvPr>
        </p:nvSpPr>
        <p:spPr>
          <a:xfrm>
            <a:off x="792148" y="1670848"/>
            <a:ext cx="4410588" cy="261034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8" name="Text Placeholder 4"/>
          <p:cNvSpPr>
            <a:spLocks noGrp="1"/>
          </p:cNvSpPr>
          <p:nvPr>
            <p:ph type="body" sz="quarter" idx="17"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
        <p:nvSpPr>
          <p:cNvPr id="9" name="Content Placeholder 5"/>
          <p:cNvSpPr>
            <a:spLocks noGrp="1"/>
          </p:cNvSpPr>
          <p:nvPr>
            <p:ph sz="quarter" idx="21" hasCustomPrompt="1"/>
          </p:nvPr>
        </p:nvSpPr>
        <p:spPr>
          <a:xfrm>
            <a:off x="5292096" y="1671630"/>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0" name="Content Placeholder 5"/>
          <p:cNvSpPr>
            <a:spLocks noGrp="1"/>
          </p:cNvSpPr>
          <p:nvPr>
            <p:ph sz="quarter" idx="24" hasCustomPrompt="1"/>
          </p:nvPr>
        </p:nvSpPr>
        <p:spPr>
          <a:xfrm>
            <a:off x="5291452" y="3022592"/>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6" name="Content Placeholder 5"/>
          <p:cNvSpPr>
            <a:spLocks noGrp="1"/>
          </p:cNvSpPr>
          <p:nvPr>
            <p:ph sz="quarter" idx="25" hasCustomPrompt="1"/>
          </p:nvPr>
        </p:nvSpPr>
        <p:spPr>
          <a:xfrm>
            <a:off x="6642276" y="1671630"/>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
        <p:nvSpPr>
          <p:cNvPr id="17" name="Content Placeholder 5"/>
          <p:cNvSpPr>
            <a:spLocks noGrp="1"/>
          </p:cNvSpPr>
          <p:nvPr>
            <p:ph sz="quarter" idx="26" hasCustomPrompt="1"/>
          </p:nvPr>
        </p:nvSpPr>
        <p:spPr>
          <a:xfrm>
            <a:off x="6641632" y="3022592"/>
            <a:ext cx="1258888" cy="1260475"/>
          </a:xfrm>
          <a:prstGeom prst="rect">
            <a:avLst/>
          </a:prstGeom>
          <a:solidFill>
            <a:schemeClr val="accent2"/>
          </a:solidFill>
        </p:spPr>
        <p:txBody>
          <a:bodyPr lIns="72000" anchor="b"/>
          <a:lstStyle>
            <a:lvl1pPr marL="0" indent="0">
              <a:buNone/>
              <a:defRPr sz="1600">
                <a:solidFill>
                  <a:schemeClr val="bg1"/>
                </a:solidFill>
              </a:defRPr>
            </a:lvl1pPr>
          </a:lstStyle>
          <a:p>
            <a:pPr lvl="0"/>
            <a:r>
              <a:rPr lang="en-US" dirty="0" smtClean="0"/>
              <a:t>Tile</a:t>
            </a:r>
            <a:endParaRPr lang="en-US" dirty="0"/>
          </a:p>
        </p:txBody>
      </p:sp>
    </p:spTree>
    <p:extLst>
      <p:ext uri="{BB962C8B-B14F-4D97-AF65-F5344CB8AC3E}">
        <p14:creationId xmlns:p14="http://schemas.microsoft.com/office/powerpoint/2010/main" val="74900815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791496" y="1671630"/>
            <a:ext cx="1708075" cy="1710228"/>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2591737" y="1671630"/>
            <a:ext cx="1710228" cy="1712384"/>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4391977" y="1671630"/>
            <a:ext cx="1710228" cy="1712384"/>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6192216" y="1671630"/>
            <a:ext cx="1708075" cy="1710228"/>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Tree>
    <p:extLst>
      <p:ext uri="{BB962C8B-B14F-4D97-AF65-F5344CB8AC3E}">
        <p14:creationId xmlns:p14="http://schemas.microsoft.com/office/powerpoint/2010/main" val="36635705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791496" y="2121690"/>
            <a:ext cx="1708075" cy="1710228"/>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2591737" y="2121690"/>
            <a:ext cx="1710228" cy="1712384"/>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4391977" y="2121690"/>
            <a:ext cx="1710228" cy="1712384"/>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6192216" y="2121690"/>
            <a:ext cx="1708075" cy="1710228"/>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11"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937166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et of Tiles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4842036" y="1221569"/>
            <a:ext cx="3960528" cy="261034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Content Placeholder 6"/>
          <p:cNvSpPr>
            <a:spLocks noGrp="1"/>
          </p:cNvSpPr>
          <p:nvPr>
            <p:ph sz="quarter" idx="11"/>
          </p:nvPr>
        </p:nvSpPr>
        <p:spPr>
          <a:xfrm>
            <a:off x="791496" y="1221570"/>
            <a:ext cx="1708075" cy="1710228"/>
          </a:xfrm>
          <a:prstGeom prst="rect">
            <a:avLst/>
          </a:prstGeom>
          <a:solidFill>
            <a:schemeClr val="accent4"/>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18" name="Picture Placeholder 17"/>
          <p:cNvSpPr>
            <a:spLocks noGrp="1"/>
          </p:cNvSpPr>
          <p:nvPr>
            <p:ph type="pic" sz="quarter" idx="12"/>
          </p:nvPr>
        </p:nvSpPr>
        <p:spPr>
          <a:xfrm>
            <a:off x="2592388" y="1220788"/>
            <a:ext cx="809625" cy="811212"/>
          </a:xfrm>
          <a:prstGeom prst="rect">
            <a:avLst/>
          </a:prstGeom>
          <a:solidFill>
            <a:schemeClr val="accent2"/>
          </a:solidFill>
        </p:spPr>
        <p:txBody>
          <a:bodyPr/>
          <a:lstStyle>
            <a:lvl1pPr marL="0" indent="0">
              <a:buNone/>
              <a:defRPr sz="1200"/>
            </a:lvl1pPr>
          </a:lstStyle>
          <a:p>
            <a:endParaRPr lang="ru-RU"/>
          </a:p>
        </p:txBody>
      </p:sp>
      <p:sp>
        <p:nvSpPr>
          <p:cNvPr id="19" name="Picture Placeholder 17"/>
          <p:cNvSpPr>
            <a:spLocks noGrp="1"/>
          </p:cNvSpPr>
          <p:nvPr>
            <p:ph type="pic" sz="quarter" idx="13"/>
          </p:nvPr>
        </p:nvSpPr>
        <p:spPr>
          <a:xfrm>
            <a:off x="2591736" y="2121690"/>
            <a:ext cx="809625" cy="811212"/>
          </a:xfrm>
          <a:prstGeom prst="rect">
            <a:avLst/>
          </a:prstGeom>
          <a:solidFill>
            <a:schemeClr val="accent2"/>
          </a:solidFill>
        </p:spPr>
        <p:txBody>
          <a:bodyPr/>
          <a:lstStyle>
            <a:lvl1pPr marL="0" indent="0">
              <a:buNone/>
              <a:defRPr sz="1200"/>
            </a:lvl1pPr>
          </a:lstStyle>
          <a:p>
            <a:endParaRPr lang="ru-RU"/>
          </a:p>
        </p:txBody>
      </p:sp>
      <p:sp>
        <p:nvSpPr>
          <p:cNvPr id="21" name="Picture Placeholder 17"/>
          <p:cNvSpPr>
            <a:spLocks noGrp="1"/>
          </p:cNvSpPr>
          <p:nvPr>
            <p:ph type="pic" sz="quarter" idx="15"/>
          </p:nvPr>
        </p:nvSpPr>
        <p:spPr>
          <a:xfrm>
            <a:off x="3491856" y="2121690"/>
            <a:ext cx="809625" cy="811212"/>
          </a:xfrm>
          <a:prstGeom prst="rect">
            <a:avLst/>
          </a:prstGeom>
          <a:solidFill>
            <a:schemeClr val="accent2"/>
          </a:solidFill>
        </p:spPr>
        <p:txBody>
          <a:bodyPr/>
          <a:lstStyle>
            <a:lvl1pPr marL="0" indent="0">
              <a:buNone/>
              <a:defRPr sz="1200"/>
            </a:lvl1pPr>
          </a:lstStyle>
          <a:p>
            <a:endParaRPr lang="ru-RU"/>
          </a:p>
        </p:txBody>
      </p:sp>
      <p:sp>
        <p:nvSpPr>
          <p:cNvPr id="22" name="Picture Placeholder 17"/>
          <p:cNvSpPr>
            <a:spLocks noGrp="1"/>
          </p:cNvSpPr>
          <p:nvPr>
            <p:ph type="pic" sz="quarter" idx="16"/>
          </p:nvPr>
        </p:nvSpPr>
        <p:spPr>
          <a:xfrm>
            <a:off x="791496" y="3021810"/>
            <a:ext cx="809625" cy="811212"/>
          </a:xfrm>
          <a:prstGeom prst="rect">
            <a:avLst/>
          </a:prstGeom>
          <a:solidFill>
            <a:schemeClr val="accent2"/>
          </a:solidFill>
        </p:spPr>
        <p:txBody>
          <a:bodyPr/>
          <a:lstStyle>
            <a:lvl1pPr marL="0" indent="0">
              <a:buNone/>
              <a:defRPr sz="1200"/>
            </a:lvl1pPr>
          </a:lstStyle>
          <a:p>
            <a:endParaRPr lang="ru-RU"/>
          </a:p>
        </p:txBody>
      </p:sp>
      <p:sp>
        <p:nvSpPr>
          <p:cNvPr id="23" name="Picture Placeholder 17"/>
          <p:cNvSpPr>
            <a:spLocks noGrp="1"/>
          </p:cNvSpPr>
          <p:nvPr>
            <p:ph type="pic" sz="quarter" idx="17"/>
          </p:nvPr>
        </p:nvSpPr>
        <p:spPr>
          <a:xfrm>
            <a:off x="1690964" y="3022592"/>
            <a:ext cx="809625" cy="811212"/>
          </a:xfrm>
          <a:prstGeom prst="rect">
            <a:avLst/>
          </a:prstGeom>
          <a:solidFill>
            <a:schemeClr val="accent2"/>
          </a:solidFill>
        </p:spPr>
        <p:txBody>
          <a:bodyPr/>
          <a:lstStyle>
            <a:lvl1pPr marL="0" indent="0">
              <a:buNone/>
              <a:defRPr sz="1200"/>
            </a:lvl1pPr>
          </a:lstStyle>
          <a:p>
            <a:endParaRPr lang="ru-RU"/>
          </a:p>
        </p:txBody>
      </p:sp>
      <p:sp>
        <p:nvSpPr>
          <p:cNvPr id="24" name="Picture Placeholder 17"/>
          <p:cNvSpPr>
            <a:spLocks noGrp="1"/>
          </p:cNvSpPr>
          <p:nvPr>
            <p:ph type="pic" sz="quarter" idx="18"/>
          </p:nvPr>
        </p:nvSpPr>
        <p:spPr>
          <a:xfrm>
            <a:off x="2591736" y="3021810"/>
            <a:ext cx="809625" cy="811212"/>
          </a:xfrm>
          <a:prstGeom prst="rect">
            <a:avLst/>
          </a:prstGeom>
          <a:solidFill>
            <a:schemeClr val="accent2"/>
          </a:solidFill>
        </p:spPr>
        <p:txBody>
          <a:bodyPr/>
          <a:lstStyle>
            <a:lvl1pPr marL="0" indent="0">
              <a:buNone/>
              <a:defRPr sz="1200"/>
            </a:lvl1pPr>
          </a:lstStyle>
          <a:p>
            <a:endParaRPr lang="ru-RU"/>
          </a:p>
        </p:txBody>
      </p:sp>
      <p:sp>
        <p:nvSpPr>
          <p:cNvPr id="25" name="Picture Placeholder 17"/>
          <p:cNvSpPr>
            <a:spLocks noGrp="1"/>
          </p:cNvSpPr>
          <p:nvPr>
            <p:ph type="pic" sz="quarter" idx="19"/>
          </p:nvPr>
        </p:nvSpPr>
        <p:spPr>
          <a:xfrm>
            <a:off x="3491204" y="3022592"/>
            <a:ext cx="809625" cy="811212"/>
          </a:xfrm>
          <a:prstGeom prst="rect">
            <a:avLst/>
          </a:prstGeom>
          <a:solidFill>
            <a:schemeClr val="accent2"/>
          </a:solidFill>
        </p:spPr>
        <p:txBody>
          <a:bodyPr/>
          <a:lstStyle>
            <a:lvl1pPr marL="0" indent="0">
              <a:buNone/>
              <a:defRPr sz="1200"/>
            </a:lvl1pPr>
          </a:lstStyle>
          <a:p>
            <a:endParaRPr lang="ru-RU"/>
          </a:p>
        </p:txBody>
      </p:sp>
      <p:sp>
        <p:nvSpPr>
          <p:cNvPr id="30" name="Picture Placeholder 17"/>
          <p:cNvSpPr>
            <a:spLocks noGrp="1"/>
          </p:cNvSpPr>
          <p:nvPr>
            <p:ph type="pic" sz="quarter" idx="20" hasCustomPrompt="1"/>
          </p:nvPr>
        </p:nvSpPr>
        <p:spPr>
          <a:xfrm>
            <a:off x="3491856" y="1221570"/>
            <a:ext cx="396000" cy="396000"/>
          </a:xfrm>
          <a:prstGeom prst="rect">
            <a:avLst/>
          </a:prstGeom>
          <a:solidFill>
            <a:schemeClr val="accent2"/>
          </a:solidFill>
        </p:spPr>
        <p:txBody>
          <a:bodyPr/>
          <a:lstStyle>
            <a:lvl1pPr marL="0" indent="0">
              <a:buNone/>
              <a:defRPr sz="1200"/>
            </a:lvl1pPr>
          </a:lstStyle>
          <a:p>
            <a:r>
              <a:rPr lang="ru-RU" dirty="0" smtClean="0"/>
              <a:t>1</a:t>
            </a:r>
            <a:endParaRPr lang="ru-RU" dirty="0"/>
          </a:p>
        </p:txBody>
      </p:sp>
      <p:sp>
        <p:nvSpPr>
          <p:cNvPr id="31" name="Picture Placeholder 17"/>
          <p:cNvSpPr>
            <a:spLocks noGrp="1"/>
          </p:cNvSpPr>
          <p:nvPr>
            <p:ph type="pic" sz="quarter" idx="21" hasCustomPrompt="1"/>
          </p:nvPr>
        </p:nvSpPr>
        <p:spPr>
          <a:xfrm>
            <a:off x="3905964" y="1221570"/>
            <a:ext cx="396000" cy="396000"/>
          </a:xfrm>
          <a:prstGeom prst="rect">
            <a:avLst/>
          </a:prstGeom>
          <a:solidFill>
            <a:schemeClr val="accent2"/>
          </a:solidFill>
        </p:spPr>
        <p:txBody>
          <a:bodyPr/>
          <a:lstStyle>
            <a:lvl1pPr marL="0" indent="0">
              <a:buNone/>
              <a:defRPr sz="1200"/>
            </a:lvl1pPr>
          </a:lstStyle>
          <a:p>
            <a:r>
              <a:rPr lang="ru-RU" dirty="0" smtClean="0"/>
              <a:t>2</a:t>
            </a:r>
            <a:endParaRPr lang="ru-RU" dirty="0"/>
          </a:p>
        </p:txBody>
      </p:sp>
      <p:sp>
        <p:nvSpPr>
          <p:cNvPr id="32" name="Picture Placeholder 17"/>
          <p:cNvSpPr>
            <a:spLocks noGrp="1"/>
          </p:cNvSpPr>
          <p:nvPr>
            <p:ph type="pic" sz="quarter" idx="22" hasCustomPrompt="1"/>
          </p:nvPr>
        </p:nvSpPr>
        <p:spPr>
          <a:xfrm>
            <a:off x="3491856" y="1635678"/>
            <a:ext cx="396000" cy="396000"/>
          </a:xfrm>
          <a:prstGeom prst="rect">
            <a:avLst/>
          </a:prstGeom>
          <a:solidFill>
            <a:schemeClr val="accent2"/>
          </a:solidFill>
        </p:spPr>
        <p:txBody>
          <a:bodyPr/>
          <a:lstStyle>
            <a:lvl1pPr marL="0" indent="0">
              <a:buNone/>
              <a:defRPr sz="1200"/>
            </a:lvl1pPr>
          </a:lstStyle>
          <a:p>
            <a:r>
              <a:rPr lang="ru-RU" dirty="0" smtClean="0"/>
              <a:t>3</a:t>
            </a:r>
            <a:endParaRPr lang="ru-RU" dirty="0"/>
          </a:p>
        </p:txBody>
      </p:sp>
      <p:sp>
        <p:nvSpPr>
          <p:cNvPr id="33" name="Picture Placeholder 17"/>
          <p:cNvSpPr>
            <a:spLocks noGrp="1"/>
          </p:cNvSpPr>
          <p:nvPr>
            <p:ph type="pic" sz="quarter" idx="23" hasCustomPrompt="1"/>
          </p:nvPr>
        </p:nvSpPr>
        <p:spPr>
          <a:xfrm>
            <a:off x="3905964" y="1635678"/>
            <a:ext cx="396000" cy="396000"/>
          </a:xfrm>
          <a:prstGeom prst="rect">
            <a:avLst/>
          </a:prstGeom>
          <a:solidFill>
            <a:schemeClr val="accent2"/>
          </a:solidFill>
        </p:spPr>
        <p:txBody>
          <a:bodyPr/>
          <a:lstStyle>
            <a:lvl1pPr marL="0" indent="0">
              <a:buNone/>
              <a:defRPr sz="1200"/>
            </a:lvl1pPr>
          </a:lstStyle>
          <a:p>
            <a:r>
              <a:rPr lang="ru-RU" dirty="0" smtClean="0"/>
              <a:t>4</a:t>
            </a:r>
            <a:endParaRPr lang="ru-RU" dirty="0"/>
          </a:p>
        </p:txBody>
      </p:sp>
    </p:spTree>
    <p:extLst>
      <p:ext uri="{BB962C8B-B14F-4D97-AF65-F5344CB8AC3E}">
        <p14:creationId xmlns:p14="http://schemas.microsoft.com/office/powerpoint/2010/main" val="72287760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Set of Tiles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4842688" y="1670847"/>
            <a:ext cx="3960528" cy="2610349"/>
          </a:xfrm>
          <a:prstGeom prst="rect">
            <a:avLst/>
          </a:prstGeom>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Content Placeholder 6"/>
          <p:cNvSpPr>
            <a:spLocks noGrp="1"/>
          </p:cNvSpPr>
          <p:nvPr>
            <p:ph sz="quarter" idx="11"/>
          </p:nvPr>
        </p:nvSpPr>
        <p:spPr>
          <a:xfrm>
            <a:off x="792148" y="1670848"/>
            <a:ext cx="1708075" cy="1710228"/>
          </a:xfrm>
          <a:prstGeom prst="rect">
            <a:avLst/>
          </a:prstGeom>
          <a:solidFill>
            <a:schemeClr val="accent4"/>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18" name="Picture Placeholder 17"/>
          <p:cNvSpPr>
            <a:spLocks noGrp="1"/>
          </p:cNvSpPr>
          <p:nvPr>
            <p:ph type="pic" sz="quarter" idx="12"/>
          </p:nvPr>
        </p:nvSpPr>
        <p:spPr>
          <a:xfrm>
            <a:off x="2593040" y="1670066"/>
            <a:ext cx="809625" cy="811212"/>
          </a:xfrm>
          <a:prstGeom prst="rect">
            <a:avLst/>
          </a:prstGeom>
          <a:solidFill>
            <a:schemeClr val="accent2"/>
          </a:solidFill>
        </p:spPr>
        <p:txBody>
          <a:bodyPr/>
          <a:lstStyle>
            <a:lvl1pPr marL="0" indent="0">
              <a:buNone/>
              <a:defRPr sz="1200"/>
            </a:lvl1pPr>
          </a:lstStyle>
          <a:p>
            <a:endParaRPr lang="ru-RU"/>
          </a:p>
        </p:txBody>
      </p:sp>
      <p:sp>
        <p:nvSpPr>
          <p:cNvPr id="19" name="Picture Placeholder 17"/>
          <p:cNvSpPr>
            <a:spLocks noGrp="1"/>
          </p:cNvSpPr>
          <p:nvPr>
            <p:ph type="pic" sz="quarter" idx="13"/>
          </p:nvPr>
        </p:nvSpPr>
        <p:spPr>
          <a:xfrm>
            <a:off x="2592388" y="2570968"/>
            <a:ext cx="809625" cy="811212"/>
          </a:xfrm>
          <a:prstGeom prst="rect">
            <a:avLst/>
          </a:prstGeom>
          <a:solidFill>
            <a:schemeClr val="accent2"/>
          </a:solidFill>
        </p:spPr>
        <p:txBody>
          <a:bodyPr/>
          <a:lstStyle>
            <a:lvl1pPr marL="0" indent="0">
              <a:buNone/>
              <a:defRPr sz="1200"/>
            </a:lvl1pPr>
          </a:lstStyle>
          <a:p>
            <a:endParaRPr lang="ru-RU"/>
          </a:p>
        </p:txBody>
      </p:sp>
      <p:sp>
        <p:nvSpPr>
          <p:cNvPr id="21" name="Picture Placeholder 17"/>
          <p:cNvSpPr>
            <a:spLocks noGrp="1"/>
          </p:cNvSpPr>
          <p:nvPr>
            <p:ph type="pic" sz="quarter" idx="15"/>
          </p:nvPr>
        </p:nvSpPr>
        <p:spPr>
          <a:xfrm>
            <a:off x="3492508" y="2570968"/>
            <a:ext cx="809625" cy="811212"/>
          </a:xfrm>
          <a:prstGeom prst="rect">
            <a:avLst/>
          </a:prstGeom>
          <a:solidFill>
            <a:schemeClr val="accent2"/>
          </a:solidFill>
        </p:spPr>
        <p:txBody>
          <a:bodyPr/>
          <a:lstStyle>
            <a:lvl1pPr marL="0" indent="0">
              <a:buNone/>
              <a:defRPr sz="1200"/>
            </a:lvl1pPr>
          </a:lstStyle>
          <a:p>
            <a:endParaRPr lang="ru-RU"/>
          </a:p>
        </p:txBody>
      </p:sp>
      <p:sp>
        <p:nvSpPr>
          <p:cNvPr id="22" name="Picture Placeholder 17"/>
          <p:cNvSpPr>
            <a:spLocks noGrp="1"/>
          </p:cNvSpPr>
          <p:nvPr>
            <p:ph type="pic" sz="quarter" idx="16"/>
          </p:nvPr>
        </p:nvSpPr>
        <p:spPr>
          <a:xfrm>
            <a:off x="792148" y="3471088"/>
            <a:ext cx="809625" cy="811212"/>
          </a:xfrm>
          <a:prstGeom prst="rect">
            <a:avLst/>
          </a:prstGeom>
          <a:solidFill>
            <a:schemeClr val="accent2"/>
          </a:solidFill>
        </p:spPr>
        <p:txBody>
          <a:bodyPr/>
          <a:lstStyle>
            <a:lvl1pPr marL="0" indent="0">
              <a:buNone/>
              <a:defRPr sz="1200"/>
            </a:lvl1pPr>
          </a:lstStyle>
          <a:p>
            <a:endParaRPr lang="ru-RU"/>
          </a:p>
        </p:txBody>
      </p:sp>
      <p:sp>
        <p:nvSpPr>
          <p:cNvPr id="23" name="Picture Placeholder 17"/>
          <p:cNvSpPr>
            <a:spLocks noGrp="1"/>
          </p:cNvSpPr>
          <p:nvPr>
            <p:ph type="pic" sz="quarter" idx="17"/>
          </p:nvPr>
        </p:nvSpPr>
        <p:spPr>
          <a:xfrm>
            <a:off x="1691616" y="3471870"/>
            <a:ext cx="809625" cy="811212"/>
          </a:xfrm>
          <a:prstGeom prst="rect">
            <a:avLst/>
          </a:prstGeom>
          <a:solidFill>
            <a:schemeClr val="accent2"/>
          </a:solidFill>
        </p:spPr>
        <p:txBody>
          <a:bodyPr/>
          <a:lstStyle>
            <a:lvl1pPr marL="0" indent="0">
              <a:buNone/>
              <a:defRPr sz="1200"/>
            </a:lvl1pPr>
          </a:lstStyle>
          <a:p>
            <a:endParaRPr lang="ru-RU"/>
          </a:p>
        </p:txBody>
      </p:sp>
      <p:sp>
        <p:nvSpPr>
          <p:cNvPr id="24" name="Picture Placeholder 17"/>
          <p:cNvSpPr>
            <a:spLocks noGrp="1"/>
          </p:cNvSpPr>
          <p:nvPr>
            <p:ph type="pic" sz="quarter" idx="18"/>
          </p:nvPr>
        </p:nvSpPr>
        <p:spPr>
          <a:xfrm>
            <a:off x="2592388" y="3471088"/>
            <a:ext cx="809625" cy="811212"/>
          </a:xfrm>
          <a:prstGeom prst="rect">
            <a:avLst/>
          </a:prstGeom>
          <a:solidFill>
            <a:schemeClr val="accent2"/>
          </a:solidFill>
        </p:spPr>
        <p:txBody>
          <a:bodyPr/>
          <a:lstStyle>
            <a:lvl1pPr marL="0" indent="0">
              <a:buNone/>
              <a:defRPr sz="1200"/>
            </a:lvl1pPr>
          </a:lstStyle>
          <a:p>
            <a:endParaRPr lang="ru-RU"/>
          </a:p>
        </p:txBody>
      </p:sp>
      <p:sp>
        <p:nvSpPr>
          <p:cNvPr id="25" name="Picture Placeholder 17"/>
          <p:cNvSpPr>
            <a:spLocks noGrp="1"/>
          </p:cNvSpPr>
          <p:nvPr>
            <p:ph type="pic" sz="quarter" idx="19"/>
          </p:nvPr>
        </p:nvSpPr>
        <p:spPr>
          <a:xfrm>
            <a:off x="3491856" y="3471870"/>
            <a:ext cx="809625" cy="811212"/>
          </a:xfrm>
          <a:prstGeom prst="rect">
            <a:avLst/>
          </a:prstGeom>
          <a:solidFill>
            <a:schemeClr val="accent2"/>
          </a:solidFill>
        </p:spPr>
        <p:txBody>
          <a:bodyPr/>
          <a:lstStyle>
            <a:lvl1pPr marL="0" indent="0">
              <a:buNone/>
              <a:defRPr sz="1200"/>
            </a:lvl1pPr>
          </a:lstStyle>
          <a:p>
            <a:endParaRPr lang="ru-RU"/>
          </a:p>
        </p:txBody>
      </p:sp>
      <p:sp>
        <p:nvSpPr>
          <p:cNvPr id="30" name="Picture Placeholder 17"/>
          <p:cNvSpPr>
            <a:spLocks noGrp="1"/>
          </p:cNvSpPr>
          <p:nvPr>
            <p:ph type="pic" sz="quarter" idx="20" hasCustomPrompt="1"/>
          </p:nvPr>
        </p:nvSpPr>
        <p:spPr>
          <a:xfrm>
            <a:off x="3492508" y="1670848"/>
            <a:ext cx="396000" cy="396000"/>
          </a:xfrm>
          <a:prstGeom prst="rect">
            <a:avLst/>
          </a:prstGeom>
          <a:solidFill>
            <a:schemeClr val="accent2"/>
          </a:solidFill>
        </p:spPr>
        <p:txBody>
          <a:bodyPr/>
          <a:lstStyle>
            <a:lvl1pPr marL="0" indent="0">
              <a:buNone/>
              <a:defRPr sz="1200"/>
            </a:lvl1pPr>
          </a:lstStyle>
          <a:p>
            <a:r>
              <a:rPr lang="ru-RU" dirty="0" smtClean="0"/>
              <a:t>1</a:t>
            </a:r>
            <a:endParaRPr lang="ru-RU" dirty="0"/>
          </a:p>
        </p:txBody>
      </p:sp>
      <p:sp>
        <p:nvSpPr>
          <p:cNvPr id="31" name="Picture Placeholder 17"/>
          <p:cNvSpPr>
            <a:spLocks noGrp="1"/>
          </p:cNvSpPr>
          <p:nvPr>
            <p:ph type="pic" sz="quarter" idx="21" hasCustomPrompt="1"/>
          </p:nvPr>
        </p:nvSpPr>
        <p:spPr>
          <a:xfrm>
            <a:off x="3906616" y="1670848"/>
            <a:ext cx="396000" cy="396000"/>
          </a:xfrm>
          <a:prstGeom prst="rect">
            <a:avLst/>
          </a:prstGeom>
          <a:solidFill>
            <a:schemeClr val="accent2"/>
          </a:solidFill>
        </p:spPr>
        <p:txBody>
          <a:bodyPr/>
          <a:lstStyle>
            <a:lvl1pPr marL="0" indent="0">
              <a:buNone/>
              <a:defRPr sz="1200"/>
            </a:lvl1pPr>
          </a:lstStyle>
          <a:p>
            <a:r>
              <a:rPr lang="ru-RU" dirty="0" smtClean="0"/>
              <a:t>2</a:t>
            </a:r>
            <a:endParaRPr lang="ru-RU" dirty="0"/>
          </a:p>
        </p:txBody>
      </p:sp>
      <p:sp>
        <p:nvSpPr>
          <p:cNvPr id="32" name="Picture Placeholder 17"/>
          <p:cNvSpPr>
            <a:spLocks noGrp="1"/>
          </p:cNvSpPr>
          <p:nvPr>
            <p:ph type="pic" sz="quarter" idx="22" hasCustomPrompt="1"/>
          </p:nvPr>
        </p:nvSpPr>
        <p:spPr>
          <a:xfrm>
            <a:off x="3492508" y="2084956"/>
            <a:ext cx="396000" cy="396000"/>
          </a:xfrm>
          <a:prstGeom prst="rect">
            <a:avLst/>
          </a:prstGeom>
          <a:solidFill>
            <a:schemeClr val="accent2"/>
          </a:solidFill>
        </p:spPr>
        <p:txBody>
          <a:bodyPr/>
          <a:lstStyle>
            <a:lvl1pPr marL="0" indent="0">
              <a:buNone/>
              <a:defRPr sz="1200"/>
            </a:lvl1pPr>
          </a:lstStyle>
          <a:p>
            <a:r>
              <a:rPr lang="ru-RU" dirty="0" smtClean="0"/>
              <a:t>3</a:t>
            </a:r>
            <a:endParaRPr lang="ru-RU" dirty="0"/>
          </a:p>
        </p:txBody>
      </p:sp>
      <p:sp>
        <p:nvSpPr>
          <p:cNvPr id="33" name="Picture Placeholder 17"/>
          <p:cNvSpPr>
            <a:spLocks noGrp="1"/>
          </p:cNvSpPr>
          <p:nvPr>
            <p:ph type="pic" sz="quarter" idx="23" hasCustomPrompt="1"/>
          </p:nvPr>
        </p:nvSpPr>
        <p:spPr>
          <a:xfrm>
            <a:off x="3906616" y="2084956"/>
            <a:ext cx="396000" cy="396000"/>
          </a:xfrm>
          <a:prstGeom prst="rect">
            <a:avLst/>
          </a:prstGeom>
          <a:solidFill>
            <a:schemeClr val="accent2"/>
          </a:solidFill>
        </p:spPr>
        <p:txBody>
          <a:bodyPr/>
          <a:lstStyle>
            <a:lvl1pPr marL="0" indent="0">
              <a:buNone/>
              <a:defRPr sz="1200"/>
            </a:lvl1pPr>
          </a:lstStyle>
          <a:p>
            <a:r>
              <a:rPr lang="ru-RU" dirty="0" smtClean="0"/>
              <a:t>4</a:t>
            </a:r>
            <a:endParaRPr lang="ru-RU" dirty="0"/>
          </a:p>
        </p:txBody>
      </p:sp>
      <p:sp>
        <p:nvSpPr>
          <p:cNvPr id="16"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2231767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3060408" cy="2610349"/>
          </a:xfrm>
          <a:prstGeom prst="rect">
            <a:avLst/>
          </a:prstGeom>
          <a:noFill/>
        </p:spPr>
        <p:txBody>
          <a:bodyPr l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22157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1504" y="122235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1324" y="257253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852" y="2573314"/>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988" y="122078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2336"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14240368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Content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2800" y="1670066"/>
            <a:ext cx="3060408" cy="2610349"/>
          </a:xfrm>
          <a:prstGeom prst="rect">
            <a:avLst/>
          </a:prstGeom>
          <a:noFill/>
        </p:spPr>
        <p:txBody>
          <a:bodyPr l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3280" y="1670066"/>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2808" y="1670848"/>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2628" y="302102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2156" y="302181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4292" y="1669284"/>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3640" y="3020246"/>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99037556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4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3220" y="1220006"/>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748" y="1220788"/>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2568" y="257096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2096" y="257175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642928" y="122078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642276"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2148" y="1220788"/>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676" y="1221570"/>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1496" y="257175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1024" y="257253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27424264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ategories, 4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68" y="167084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096" y="167163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6" y="302181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4" y="302259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642276" y="167163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641624" y="302259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anchor="b"/>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6" y="167163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4" y="167241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4" y="3022592"/>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2" y="3023374"/>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3960528" cy="450060"/>
          </a:xfrm>
          <a:prstGeom prst="rect">
            <a:avLst/>
          </a:prstGeom>
        </p:spPr>
        <p:txBody>
          <a:bodyPr lIns="0" anchor="b"/>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Tree>
    <p:extLst>
      <p:ext uri="{BB962C8B-B14F-4D97-AF65-F5344CB8AC3E}">
        <p14:creationId xmlns:p14="http://schemas.microsoft.com/office/powerpoint/2010/main" val="18562100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bugging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90000" bIns="90000"/>
          <a:lstStyle>
            <a:lvl1pPr>
              <a:defRPr lang="ru-RU" sz="2000" dirty="0">
                <a:solidFill>
                  <a:schemeClr val="bg1"/>
                </a:solidFill>
                <a:latin typeface="Segoe UI Light" pitchFamily="34" charset="0"/>
                <a:cs typeface="Segoe UI Light" pitchFamily="34" charset="0"/>
              </a:defRPr>
            </a:lvl1pPr>
          </a:lstStyle>
          <a:p>
            <a:pPr marL="0" lvl="0" indent="0">
              <a:lnSpc>
                <a:spcPct val="80000"/>
              </a:lnSpc>
              <a:buNone/>
            </a:pPr>
            <a:r>
              <a:rPr lang="en-US" dirty="0" smtClean="0"/>
              <a:t>Click to edit Master subtitle style</a:t>
            </a:r>
            <a:endParaRPr lang="ru-RU" dirty="0"/>
          </a:p>
        </p:txBody>
      </p:sp>
      <p:sp>
        <p:nvSpPr>
          <p:cNvPr id="9" name="Content Placeholder 8"/>
          <p:cNvSpPr>
            <a:spLocks noGrp="1"/>
          </p:cNvSpPr>
          <p:nvPr>
            <p:ph sz="quarter" idx="10"/>
          </p:nvPr>
        </p:nvSpPr>
        <p:spPr>
          <a:xfrm>
            <a:off x="792162" y="1221570"/>
            <a:ext cx="4949993" cy="171054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nvGrpSpPr>
          <p:cNvPr id="12" name="Group 11"/>
          <p:cNvGrpSpPr/>
          <p:nvPr userDrawn="1"/>
        </p:nvGrpSpPr>
        <p:grpSpPr bwMode="black">
          <a:xfrm>
            <a:off x="6797603" y="1803123"/>
            <a:ext cx="1399574" cy="1431450"/>
            <a:chOff x="307975" y="1987550"/>
            <a:chExt cx="1377950" cy="1409701"/>
          </a:xfrm>
          <a:solidFill>
            <a:srgbClr val="FFFFFF"/>
          </a:solidFill>
        </p:grpSpPr>
        <p:sp>
          <p:nvSpPr>
            <p:cNvPr id="1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39" name="Group 38"/>
          <p:cNvGrpSpPr/>
          <p:nvPr userDrawn="1"/>
        </p:nvGrpSpPr>
        <p:grpSpPr>
          <a:xfrm>
            <a:off x="7542396" y="4822050"/>
            <a:ext cx="1260168" cy="321450"/>
            <a:chOff x="7542396" y="4822050"/>
            <a:chExt cx="1260168" cy="321450"/>
          </a:xfrm>
        </p:grpSpPr>
        <p:sp>
          <p:nvSpPr>
            <p:cNvPr id="40" name="Rectangle 39"/>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42" name="Freeform 41"/>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32"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Debugging</a:t>
            </a:r>
            <a:endParaRPr lang="ru-RU" dirty="0"/>
          </a:p>
        </p:txBody>
      </p:sp>
    </p:spTree>
    <p:extLst>
      <p:ext uri="{BB962C8B-B14F-4D97-AF65-F5344CB8AC3E}">
        <p14:creationId xmlns:p14="http://schemas.microsoft.com/office/powerpoint/2010/main" val="252640713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250" fill="hold"/>
                                        <p:tgtEl>
                                          <p:spTgt spid="39"/>
                                        </p:tgtEl>
                                        <p:attrNameLst>
                                          <p:attrName>ppt_x</p:attrName>
                                        </p:attrNameLst>
                                      </p:cBhvr>
                                      <p:tavLst>
                                        <p:tav tm="0">
                                          <p:val>
                                            <p:strVal val="#ppt_x"/>
                                          </p:val>
                                        </p:tav>
                                        <p:tav tm="100000">
                                          <p:val>
                                            <p:strVal val="#ppt_x"/>
                                          </p:val>
                                        </p:tav>
                                      </p:tavLst>
                                    </p:anim>
                                    <p:anim calcmode="lin" valueType="num">
                                      <p:cBhvr additive="base">
                                        <p:cTn id="8" dur="25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4+4+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68" y="122078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096" y="122157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6"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4" y="257253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6" y="122157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4" y="257253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1496" y="122157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4" y="122235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4" y="2572532"/>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2" y="2573314"/>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5609750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ategories, 4+4+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68" y="167084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096" y="167163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6" y="302181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4" y="302259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6" y="167163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4" y="302259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6" y="167163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4" y="167241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4" y="3022592"/>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2" y="3023374"/>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261034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21" name="Text Placeholder 4"/>
          <p:cNvSpPr>
            <a:spLocks noGrp="1"/>
          </p:cNvSpPr>
          <p:nvPr>
            <p:ph type="body" sz="quarter" idx="24" hasCustomPrompt="1"/>
          </p:nvPr>
        </p:nvSpPr>
        <p:spPr>
          <a:xfrm>
            <a:off x="7092336" y="1221570"/>
            <a:ext cx="171022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Tree>
    <p:extLst>
      <p:ext uri="{BB962C8B-B14F-4D97-AF65-F5344CB8AC3E}">
        <p14:creationId xmlns:p14="http://schemas.microsoft.com/office/powerpoint/2010/main" val="215013517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4+2l+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8" name="Picture Placeholder 17"/>
          <p:cNvSpPr>
            <a:spLocks noGrp="1"/>
          </p:cNvSpPr>
          <p:nvPr>
            <p:ph type="pic" sz="quarter" idx="17"/>
          </p:nvPr>
        </p:nvSpPr>
        <p:spPr>
          <a:xfrm>
            <a:off x="7092988" y="1220788"/>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2336"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2148" y="1220788"/>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676" y="1221570"/>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1496" y="257175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1024" y="257253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22" name="Content Placeholder 2"/>
          <p:cNvSpPr>
            <a:spLocks noGrp="1"/>
          </p:cNvSpPr>
          <p:nvPr>
            <p:ph idx="25" hasCustomPrompt="1"/>
          </p:nvPr>
        </p:nvSpPr>
        <p:spPr>
          <a:xfrm>
            <a:off x="3942568" y="1220788"/>
            <a:ext cx="2610348" cy="126016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23" name="Content Placeholder 2"/>
          <p:cNvSpPr>
            <a:spLocks noGrp="1"/>
          </p:cNvSpPr>
          <p:nvPr>
            <p:ph idx="26" hasCustomPrompt="1"/>
          </p:nvPr>
        </p:nvSpPr>
        <p:spPr>
          <a:xfrm>
            <a:off x="3942568" y="2570968"/>
            <a:ext cx="2610348" cy="126016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67019417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ategories, 4+2l+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8" name="Picture Placeholder 17"/>
          <p:cNvSpPr>
            <a:spLocks noGrp="1"/>
          </p:cNvSpPr>
          <p:nvPr>
            <p:ph type="pic" sz="quarter" idx="17"/>
          </p:nvPr>
        </p:nvSpPr>
        <p:spPr>
          <a:xfrm>
            <a:off x="7092336" y="167163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4" y="302259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6" y="1671630"/>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4" y="1672412"/>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4" y="3022592"/>
            <a:ext cx="1258483" cy="1260950"/>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2" y="3023374"/>
            <a:ext cx="1257703" cy="126016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261034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21" name="Text Placeholder 4"/>
          <p:cNvSpPr>
            <a:spLocks noGrp="1"/>
          </p:cNvSpPr>
          <p:nvPr>
            <p:ph type="body" sz="quarter" idx="24" hasCustomPrompt="1"/>
          </p:nvPr>
        </p:nvSpPr>
        <p:spPr>
          <a:xfrm>
            <a:off x="7092336" y="1221570"/>
            <a:ext cx="1710228" cy="450060"/>
          </a:xfrm>
          <a:prstGeom prst="rect">
            <a:avLst/>
          </a:prstGeom>
        </p:spPr>
        <p:txBody>
          <a:bodyPr lIns="0"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Category</a:t>
            </a:r>
            <a:endParaRPr lang="ru-RU" dirty="0"/>
          </a:p>
        </p:txBody>
      </p:sp>
      <p:sp>
        <p:nvSpPr>
          <p:cNvPr id="22" name="Content Placeholder 2"/>
          <p:cNvSpPr>
            <a:spLocks noGrp="1"/>
          </p:cNvSpPr>
          <p:nvPr>
            <p:ph idx="25" hasCustomPrompt="1"/>
          </p:nvPr>
        </p:nvSpPr>
        <p:spPr>
          <a:xfrm>
            <a:off x="3941916" y="1671630"/>
            <a:ext cx="2610348" cy="126016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23" name="Content Placeholder 2"/>
          <p:cNvSpPr>
            <a:spLocks noGrp="1"/>
          </p:cNvSpPr>
          <p:nvPr>
            <p:ph idx="26" hasCustomPrompt="1"/>
          </p:nvPr>
        </p:nvSpPr>
        <p:spPr>
          <a:xfrm>
            <a:off x="3941916" y="3021810"/>
            <a:ext cx="2610348" cy="1260168"/>
          </a:xfrm>
          <a:prstGeom prst="rect">
            <a:avLst/>
          </a:prstGeom>
          <a:solidFill>
            <a:schemeClr val="accent4"/>
          </a:solidFill>
        </p:spPr>
        <p:txBody>
          <a:bodyPr/>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23187904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ent + 4 Tiles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22157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1504" y="122235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1324" y="257253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852" y="2573314"/>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988" y="1220788"/>
            <a:ext cx="1258483" cy="2611130"/>
          </a:xfrm>
          <a:prstGeom prst="rect">
            <a:avLst/>
          </a:prstGeom>
          <a:solidFill>
            <a:schemeClr val="accent4"/>
          </a:solidFill>
        </p:spPr>
        <p:txBody>
          <a:bodyPr anchor="b"/>
          <a:lstStyle>
            <a:lvl1pPr marL="0" indent="0">
              <a:buNone/>
              <a:defRPr sz="1200">
                <a:solidFill>
                  <a:schemeClr val="bg1"/>
                </a:solidFill>
              </a:defRPr>
            </a:lvl1pPr>
          </a:lstStyle>
          <a:p>
            <a:endParaRPr lang="ru-RU" dirty="0"/>
          </a:p>
        </p:txBody>
      </p:sp>
    </p:spTree>
    <p:extLst>
      <p:ext uri="{BB962C8B-B14F-4D97-AF65-F5344CB8AC3E}">
        <p14:creationId xmlns:p14="http://schemas.microsoft.com/office/powerpoint/2010/main" val="163599762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Content + 4 Tiles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0844" y="1672412"/>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324" y="1672412"/>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0852" y="1673194"/>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0672" y="3023374"/>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200" y="3024156"/>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6" y="1671630"/>
            <a:ext cx="1258483" cy="2611130"/>
          </a:xfrm>
          <a:prstGeom prst="rect">
            <a:avLst/>
          </a:prstGeom>
          <a:solidFill>
            <a:schemeClr val="accent4"/>
          </a:solidFill>
        </p:spPr>
        <p:txBody>
          <a:bodyPr anchor="b"/>
          <a:lstStyle>
            <a:lvl1pPr marL="0" indent="0">
              <a:buNone/>
              <a:defRPr sz="1200">
                <a:solidFill>
                  <a:schemeClr val="bg1"/>
                </a:solidFill>
              </a:defRPr>
            </a:lvl1pPr>
          </a:lstStyle>
          <a:p>
            <a:endParaRPr lang="ru-RU" dirty="0"/>
          </a:p>
        </p:txBody>
      </p:sp>
      <p:sp>
        <p:nvSpPr>
          <p:cNvPr id="9"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84690851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Content + Picture + 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221570"/>
            <a:ext cx="2610348" cy="261034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7092336" y="122157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7091684" y="257253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15374479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Content + Picture + 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0"/>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671630"/>
            <a:ext cx="2610348" cy="2610348"/>
          </a:xfrm>
          <a:prstGeom prst="rect">
            <a:avLst/>
          </a:prstGeom>
          <a:solidFill>
            <a:schemeClr val="accent4"/>
          </a:solidFill>
        </p:spPr>
        <p:txBody>
          <a:bodyPr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7092336" y="167163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7091684" y="302259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7"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405907950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Content +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0"/>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Picture Placeholder 17"/>
          <p:cNvSpPr>
            <a:spLocks noGrp="1"/>
          </p:cNvSpPr>
          <p:nvPr>
            <p:ph type="pic" sz="quarter" idx="12"/>
          </p:nvPr>
        </p:nvSpPr>
        <p:spPr>
          <a:xfrm>
            <a:off x="4391976" y="122157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4"/>
          </p:nvPr>
        </p:nvSpPr>
        <p:spPr>
          <a:xfrm>
            <a:off x="5741504" y="122235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5"/>
          </p:nvPr>
        </p:nvSpPr>
        <p:spPr>
          <a:xfrm>
            <a:off x="4391976" y="257175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Picture Placeholder 17"/>
          <p:cNvSpPr>
            <a:spLocks noGrp="1"/>
          </p:cNvSpPr>
          <p:nvPr>
            <p:ph type="pic" sz="quarter" idx="16"/>
          </p:nvPr>
        </p:nvSpPr>
        <p:spPr>
          <a:xfrm>
            <a:off x="7092336" y="122157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7"/>
          </p:nvPr>
        </p:nvSpPr>
        <p:spPr>
          <a:xfrm>
            <a:off x="5742156" y="2571750"/>
            <a:ext cx="2608663" cy="1260950"/>
          </a:xfrm>
          <a:prstGeom prst="rect">
            <a:avLst/>
          </a:prstGeom>
          <a:solidFill>
            <a:schemeClr val="accent4"/>
          </a:solidFill>
        </p:spPr>
        <p:txBody>
          <a:bodyPr anchor="b"/>
          <a:lstStyle>
            <a:lvl1pPr marL="0" indent="0">
              <a:buNone/>
              <a:defRPr sz="1200">
                <a:solidFill>
                  <a:schemeClr val="bg1"/>
                </a:solidFill>
              </a:defRPr>
            </a:lvl1pPr>
          </a:lstStyle>
          <a:p>
            <a:endParaRPr lang="ru-RU" dirty="0"/>
          </a:p>
        </p:txBody>
      </p:sp>
    </p:spTree>
    <p:extLst>
      <p:ext uri="{BB962C8B-B14F-4D97-AF65-F5344CB8AC3E}">
        <p14:creationId xmlns:p14="http://schemas.microsoft.com/office/powerpoint/2010/main" val="257176003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title, Content +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49"/>
            <a:ext cx="8011068" cy="720097"/>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0"/>
            <a:ext cx="3060408" cy="2610349"/>
          </a:xfrm>
          <a:prstGeom prst="rect">
            <a:avLst/>
          </a:prstGeom>
          <a:noFill/>
        </p:spPr>
        <p:txBody>
          <a:bodyPr lIns="0" tIns="0"/>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600"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Picture Placeholder 17"/>
          <p:cNvSpPr>
            <a:spLocks noGrp="1"/>
          </p:cNvSpPr>
          <p:nvPr>
            <p:ph type="pic" sz="quarter" idx="12"/>
          </p:nvPr>
        </p:nvSpPr>
        <p:spPr>
          <a:xfrm>
            <a:off x="4391976" y="167163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4"/>
          </p:nvPr>
        </p:nvSpPr>
        <p:spPr>
          <a:xfrm>
            <a:off x="5741504" y="1672412"/>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5"/>
          </p:nvPr>
        </p:nvSpPr>
        <p:spPr>
          <a:xfrm>
            <a:off x="4391976" y="3021810"/>
            <a:ext cx="1258483" cy="1260950"/>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0" name="Picture Placeholder 17"/>
          <p:cNvSpPr>
            <a:spLocks noGrp="1"/>
          </p:cNvSpPr>
          <p:nvPr>
            <p:ph type="pic" sz="quarter" idx="16"/>
          </p:nvPr>
        </p:nvSpPr>
        <p:spPr>
          <a:xfrm>
            <a:off x="7092336" y="1671630"/>
            <a:ext cx="1257703" cy="1260168"/>
          </a:xfrm>
          <a:prstGeom prst="rect">
            <a:avLst/>
          </a:prstGeom>
          <a:solidFill>
            <a:schemeClr val="accent2"/>
          </a:solidFill>
        </p:spPr>
        <p:txBody>
          <a:bodyPr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7"/>
          </p:nvPr>
        </p:nvSpPr>
        <p:spPr>
          <a:xfrm>
            <a:off x="5742156" y="3021810"/>
            <a:ext cx="2608663" cy="1260950"/>
          </a:xfrm>
          <a:prstGeom prst="rect">
            <a:avLst/>
          </a:prstGeom>
          <a:solidFill>
            <a:schemeClr val="accent4"/>
          </a:solidFill>
        </p:spPr>
        <p:txBody>
          <a:bodyPr anchor="b"/>
          <a:lstStyle>
            <a:lvl1pPr marL="0" indent="0">
              <a:buNone/>
              <a:defRPr sz="1200">
                <a:solidFill>
                  <a:schemeClr val="bg1"/>
                </a:solidFill>
              </a:defRPr>
            </a:lvl1pPr>
          </a:lstStyle>
          <a:p>
            <a:endParaRPr lang="ru-RU" dirty="0"/>
          </a:p>
        </p:txBody>
      </p:sp>
      <p:sp>
        <p:nvSpPr>
          <p:cNvPr id="12" name="Text Placeholder 4"/>
          <p:cNvSpPr>
            <a:spLocks noGrp="1"/>
          </p:cNvSpPr>
          <p:nvPr>
            <p:ph type="body" sz="quarter" idx="10" hasCustomPrompt="1"/>
          </p:nvPr>
        </p:nvSpPr>
        <p:spPr>
          <a:xfrm>
            <a:off x="791496" y="1041546"/>
            <a:ext cx="8010525" cy="540072"/>
          </a:xfrm>
          <a:prstGeom prst="rect">
            <a:avLst/>
          </a:prstGeom>
        </p:spPr>
        <p:txBody>
          <a:bodyPr lIns="0"/>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898826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90000" bIns="90000"/>
          <a:lstStyle>
            <a:lvl1pPr marL="342900" indent="-342900">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2" y="1221570"/>
            <a:ext cx="4949993" cy="171054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nvGrpSpPr>
          <p:cNvPr id="19" name="Group 18"/>
          <p:cNvGrpSpPr/>
          <p:nvPr userDrawn="1"/>
        </p:nvGrpSpPr>
        <p:grpSpPr>
          <a:xfrm>
            <a:off x="7542396" y="4822050"/>
            <a:ext cx="1260168" cy="321450"/>
            <a:chOff x="7542396" y="4822050"/>
            <a:chExt cx="1260168" cy="321450"/>
          </a:xfrm>
        </p:grpSpPr>
        <p:sp>
          <p:nvSpPr>
            <p:cNvPr id="20" name="Rectangle 19"/>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extBox 20"/>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2" name="Freeform 21"/>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6"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Demo</a:t>
            </a:r>
            <a:endParaRPr lang="ru-RU" dirty="0"/>
          </a:p>
        </p:txBody>
      </p:sp>
      <p:grpSp>
        <p:nvGrpSpPr>
          <p:cNvPr id="17" name="Group 16"/>
          <p:cNvGrpSpPr/>
          <p:nvPr userDrawn="1"/>
        </p:nvGrpSpPr>
        <p:grpSpPr bwMode="black">
          <a:xfrm>
            <a:off x="6661991" y="1761642"/>
            <a:ext cx="1690513" cy="1375306"/>
            <a:chOff x="5184775" y="225425"/>
            <a:chExt cx="1500188" cy="1220788"/>
          </a:xfrm>
          <a:solidFill>
            <a:srgbClr val="FFFFFF"/>
          </a:solidFill>
        </p:grpSpPr>
        <p:sp>
          <p:nvSpPr>
            <p:cNvPr id="1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6023510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ppt_x"/>
                                          </p:val>
                                        </p:tav>
                                        <p:tav tm="100000">
                                          <p:val>
                                            <p:strVal val="#ppt_x"/>
                                          </p:val>
                                        </p:tav>
                                      </p:tavLst>
                                    </p:anim>
                                    <p:anim calcmode="lin" valueType="num">
                                      <p:cBhvr additive="base">
                                        <p:cTn id="8"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228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marL="0" indent="0">
              <a:buNone/>
              <a:defRPr/>
            </a:lvl1pPr>
          </a:lstStyle>
          <a:p>
            <a:endParaRPr lang="ru-RU" dirty="0"/>
          </a:p>
        </p:txBody>
      </p:sp>
    </p:spTree>
    <p:extLst>
      <p:ext uri="{BB962C8B-B14F-4D97-AF65-F5344CB8AC3E}">
        <p14:creationId xmlns:p14="http://schemas.microsoft.com/office/powerpoint/2010/main" val="8972884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 Titl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marL="0" indent="0">
              <a:buNone/>
              <a:defRPr/>
            </a:lvl1pPr>
          </a:lstStyle>
          <a:p>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anchor="b"/>
          <a:lstStyle>
            <a:lvl1pPr algn="l">
              <a:defRPr sz="3200">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1675964747"/>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9144000" cy="5143500"/>
          </a:xfrm>
          <a:prstGeom prst="rect">
            <a:avLst/>
          </a:prstGeom>
        </p:spPr>
        <p:txBody>
          <a:bodyPr/>
          <a:lstStyle>
            <a:lvl1pPr marL="0" indent="0">
              <a:buNone/>
              <a:defRPr/>
            </a:lvl1pPr>
          </a:lstStyle>
          <a:p>
            <a:endParaRPr lang="ru-RU" dirty="0"/>
          </a:p>
        </p:txBody>
      </p:sp>
    </p:spTree>
    <p:extLst>
      <p:ext uri="{BB962C8B-B14F-4D97-AF65-F5344CB8AC3E}">
        <p14:creationId xmlns:p14="http://schemas.microsoft.com/office/powerpoint/2010/main" val="754349223"/>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 Title">
    <p:bg>
      <p:bgPr>
        <a:solidFill>
          <a:schemeClr val="tx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p:nvPr>
        </p:nvSpPr>
        <p:spPr>
          <a:xfrm>
            <a:off x="0" y="0"/>
            <a:ext cx="9144000" cy="5143500"/>
          </a:xfrm>
          <a:prstGeom prst="rect">
            <a:avLst/>
          </a:prstGeom>
        </p:spPr>
        <p:txBody>
          <a:bodyPr/>
          <a:lstStyle>
            <a:lvl1pPr marL="0" indent="0">
              <a:buNone/>
              <a:defRPr/>
            </a:lvl1pPr>
          </a:lstStyle>
          <a:p>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anchor="b"/>
          <a:lstStyle>
            <a:lvl1pPr algn="l">
              <a:defRPr sz="3200">
                <a:solidFill>
                  <a:schemeClr val="bg1"/>
                </a:solidFill>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70210657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 Title w Gradi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marL="0" indent="0">
              <a:buNone/>
              <a:defRPr/>
            </a:lvl1pPr>
          </a:lstStyle>
          <a:p>
            <a:endParaRPr lang="ru-RU" dirty="0"/>
          </a:p>
        </p:txBody>
      </p:sp>
      <p:sp>
        <p:nvSpPr>
          <p:cNvPr id="7" name="Content Placeholder 6"/>
          <p:cNvSpPr>
            <a:spLocks noGrp="1"/>
          </p:cNvSpPr>
          <p:nvPr>
            <p:ph sz="quarter" idx="11" hasCustomPrompt="1"/>
          </p:nvPr>
        </p:nvSpPr>
        <p:spPr>
          <a:xfrm>
            <a:off x="0" y="2931798"/>
            <a:ext cx="9144000" cy="2211702"/>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a:lstStyle>
            <a:lvl1pPr marL="0" indent="0">
              <a:buNone/>
              <a:defRPr sz="1800" baseline="0"/>
            </a:lvl1pPr>
          </a:lstStyle>
          <a:p>
            <a:pPr lvl="0"/>
            <a:r>
              <a:rPr lang="en-US" dirty="0" smtClean="0"/>
              <a:t>Gradient Goes Here</a:t>
            </a:r>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anchor="b"/>
          <a:lstStyle>
            <a:lvl1pPr algn="l">
              <a:defRPr sz="3200">
                <a:solidFill>
                  <a:schemeClr val="bg1"/>
                </a:solidFill>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252951316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Pictures w Titles">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6" name="Picture Placeholder 5"/>
          <p:cNvSpPr>
            <a:spLocks noGrp="1"/>
          </p:cNvSpPr>
          <p:nvPr>
            <p:ph type="pic" sz="quarter" idx="10"/>
          </p:nvPr>
        </p:nvSpPr>
        <p:spPr>
          <a:xfrm>
            <a:off x="791496" y="1221570"/>
            <a:ext cx="2609850" cy="2611437"/>
          </a:xfrm>
          <a:prstGeom prst="rect">
            <a:avLst/>
          </a:prstGeom>
          <a:solidFill>
            <a:schemeClr val="tx1">
              <a:lumMod val="50000"/>
              <a:lumOff val="50000"/>
            </a:schemeClr>
          </a:solidFill>
        </p:spPr>
        <p:txBody>
          <a:bodyPr/>
          <a:lstStyle>
            <a:lvl1pPr marL="0" indent="0">
              <a:buNone/>
              <a:defRPr/>
            </a:lvl1pPr>
          </a:lstStyle>
          <a:p>
            <a:endParaRPr lang="ru-RU"/>
          </a:p>
        </p:txBody>
      </p:sp>
      <p:sp>
        <p:nvSpPr>
          <p:cNvPr id="7" name="Picture Placeholder 5"/>
          <p:cNvSpPr>
            <a:spLocks noGrp="1"/>
          </p:cNvSpPr>
          <p:nvPr>
            <p:ph type="pic" sz="quarter" idx="11"/>
          </p:nvPr>
        </p:nvSpPr>
        <p:spPr>
          <a:xfrm>
            <a:off x="3491189" y="1222352"/>
            <a:ext cx="4410588" cy="2611437"/>
          </a:xfrm>
          <a:prstGeom prst="rect">
            <a:avLst/>
          </a:prstGeom>
          <a:solidFill>
            <a:schemeClr val="tx1">
              <a:lumMod val="50000"/>
              <a:lumOff val="50000"/>
            </a:schemeClr>
          </a:solidFill>
        </p:spPr>
        <p:txBody>
          <a:bodyPr/>
          <a:lstStyle>
            <a:lvl1pPr marL="0" indent="0">
              <a:buNone/>
              <a:defRPr/>
            </a:lvl1pPr>
          </a:lstStyle>
          <a:p>
            <a:endParaRPr lang="ru-RU"/>
          </a:p>
        </p:txBody>
      </p:sp>
      <p:sp>
        <p:nvSpPr>
          <p:cNvPr id="8" name="Title 1"/>
          <p:cNvSpPr txBox="1">
            <a:spLocks/>
          </p:cNvSpPr>
          <p:nvPr userDrawn="1"/>
        </p:nvSpPr>
        <p:spPr>
          <a:xfrm>
            <a:off x="791496" y="3471870"/>
            <a:ext cx="2610348" cy="360048"/>
          </a:xfrm>
          <a:prstGeom prst="rect">
            <a:avLst/>
          </a:prstGeom>
          <a:solidFill>
            <a:schemeClr val="accent3"/>
          </a:solidFill>
        </p:spPr>
        <p:txBody>
          <a:bodyPr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
        <p:nvSpPr>
          <p:cNvPr id="9" name="Title 1"/>
          <p:cNvSpPr txBox="1">
            <a:spLocks/>
          </p:cNvSpPr>
          <p:nvPr userDrawn="1"/>
        </p:nvSpPr>
        <p:spPr>
          <a:xfrm>
            <a:off x="3491856" y="3471870"/>
            <a:ext cx="4410588" cy="360048"/>
          </a:xfrm>
          <a:prstGeom prst="rect">
            <a:avLst/>
          </a:prstGeom>
          <a:solidFill>
            <a:schemeClr val="accent3"/>
          </a:solidFill>
        </p:spPr>
        <p:txBody>
          <a:bodyPr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862183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Pictures w Titles w Gradients">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49"/>
            <a:ext cx="8011068" cy="720097"/>
          </a:xfrm>
          <a:prstGeom prst="rect">
            <a:avLst/>
          </a:prstGeom>
        </p:spPr>
        <p:txBody>
          <a:bodyPr lIns="0"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6" name="Picture Placeholder 5"/>
          <p:cNvSpPr>
            <a:spLocks noGrp="1"/>
          </p:cNvSpPr>
          <p:nvPr>
            <p:ph type="pic" sz="quarter" idx="10"/>
          </p:nvPr>
        </p:nvSpPr>
        <p:spPr>
          <a:xfrm>
            <a:off x="791496" y="1221570"/>
            <a:ext cx="2609850" cy="2611437"/>
          </a:xfrm>
          <a:prstGeom prst="rect">
            <a:avLst/>
          </a:prstGeom>
          <a:solidFill>
            <a:schemeClr val="tx1">
              <a:lumMod val="50000"/>
              <a:lumOff val="50000"/>
            </a:schemeClr>
          </a:solidFill>
        </p:spPr>
        <p:txBody>
          <a:bodyPr/>
          <a:lstStyle>
            <a:lvl1pPr marL="0" indent="0">
              <a:buNone/>
              <a:defRPr/>
            </a:lvl1pPr>
          </a:lstStyle>
          <a:p>
            <a:endParaRPr lang="ru-RU"/>
          </a:p>
        </p:txBody>
      </p:sp>
      <p:sp>
        <p:nvSpPr>
          <p:cNvPr id="7" name="Picture Placeholder 5"/>
          <p:cNvSpPr>
            <a:spLocks noGrp="1"/>
          </p:cNvSpPr>
          <p:nvPr>
            <p:ph type="pic" sz="quarter" idx="11"/>
          </p:nvPr>
        </p:nvSpPr>
        <p:spPr>
          <a:xfrm>
            <a:off x="3491189" y="1222352"/>
            <a:ext cx="4410588" cy="2611437"/>
          </a:xfrm>
          <a:prstGeom prst="rect">
            <a:avLst/>
          </a:prstGeom>
          <a:solidFill>
            <a:schemeClr val="tx1">
              <a:lumMod val="50000"/>
              <a:lumOff val="50000"/>
            </a:schemeClr>
          </a:solidFill>
        </p:spPr>
        <p:txBody>
          <a:bodyPr/>
          <a:lstStyle>
            <a:lvl1pPr marL="0" indent="0">
              <a:buNone/>
              <a:defRPr/>
            </a:lvl1pPr>
          </a:lstStyle>
          <a:p>
            <a:endParaRPr lang="ru-RU"/>
          </a:p>
        </p:txBody>
      </p:sp>
      <p:sp>
        <p:nvSpPr>
          <p:cNvPr id="8" name="Title 1"/>
          <p:cNvSpPr txBox="1">
            <a:spLocks/>
          </p:cNvSpPr>
          <p:nvPr userDrawn="1"/>
        </p:nvSpPr>
        <p:spPr>
          <a:xfrm>
            <a:off x="791496" y="3381858"/>
            <a:ext cx="2610348" cy="450060"/>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
        <p:nvSpPr>
          <p:cNvPr id="9" name="Title 1"/>
          <p:cNvSpPr txBox="1">
            <a:spLocks/>
          </p:cNvSpPr>
          <p:nvPr userDrawn="1"/>
        </p:nvSpPr>
        <p:spPr>
          <a:xfrm>
            <a:off x="3491856" y="3381858"/>
            <a:ext cx="4410588" cy="450060"/>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55460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pattFill prst="dkUpDiag">
            <a:fgClr>
              <a:schemeClr val="accent1"/>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 Box 3"/>
          <p:cNvSpPr txBox="1">
            <a:spLocks noChangeArrowheads="1"/>
          </p:cNvSpPr>
          <p:nvPr userDrawn="1"/>
        </p:nvSpPr>
        <p:spPr bwMode="blackWhite">
          <a:xfrm>
            <a:off x="341436" y="4390413"/>
            <a:ext cx="8461128" cy="323151"/>
          </a:xfrm>
          <a:prstGeom prst="rect">
            <a:avLst/>
          </a:prstGeom>
          <a:solidFill>
            <a:schemeClr val="accent1"/>
          </a:solidFill>
          <a:ln w="12700">
            <a:noFill/>
            <a:miter lim="800000"/>
            <a:headEnd type="none" w="sm" len="sm"/>
            <a:tailEnd type="none" w="sm" len="sm"/>
          </a:ln>
          <a:effectLst/>
        </p:spPr>
        <p:txBody>
          <a:bodyPr vert="horz" wrap="square" lIns="91425" tIns="45713" rIns="91425" bIns="45713" numCol="1" anchor="ctr" anchorCtr="0" compatLnSpc="1">
            <a:prstTxWarp prst="textNoShape">
              <a:avLst/>
            </a:prstTxWarp>
            <a:spAutoFit/>
          </a:bodyPr>
          <a:lstStyle/>
          <a:p>
            <a:pPr algn="ctr" defTabSz="914099" eaLnBrk="0" hangingPunct="0"/>
            <a:r>
              <a:rPr lang="en-US" sz="500" dirty="0">
                <a:solidFill>
                  <a:schemeClr val="bg2"/>
                </a:solidFill>
                <a:latin typeface="Segoe UI" pitchFamily="34" charset="0"/>
                <a:cs typeface="Arial" charset="0"/>
              </a:rPr>
              <a:t>© </a:t>
            </a:r>
            <a:r>
              <a:rPr lang="en-US" sz="500" dirty="0" smtClean="0">
                <a:solidFill>
                  <a:schemeClr val="bg2"/>
                </a:solidFill>
                <a:latin typeface="Segoe UI" pitchFamily="34" charset="0"/>
                <a:cs typeface="Arial" charset="0"/>
              </a:rPr>
              <a:t>2012 Microsoft </a:t>
            </a:r>
            <a:r>
              <a:rPr lang="en-US" sz="500" dirty="0">
                <a:solidFill>
                  <a:schemeClr val="bg2"/>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500" dirty="0">
                <a:solidFill>
                  <a:schemeClr val="bg2"/>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solidFill>
                  <a:schemeClr val="bg2"/>
                </a:solidFill>
                <a:latin typeface="Segoe UI" pitchFamily="34" charset="0"/>
                <a:cs typeface="Arial" charset="0"/>
              </a:rPr>
              <a:t/>
            </a:r>
            <a:br>
              <a:rPr lang="en-US" sz="500" dirty="0" smtClean="0">
                <a:solidFill>
                  <a:schemeClr val="bg2"/>
                </a:solidFill>
                <a:latin typeface="Segoe UI" pitchFamily="34" charset="0"/>
                <a:cs typeface="Arial" charset="0"/>
              </a:rPr>
            </a:br>
            <a:r>
              <a:rPr lang="en-US" sz="500" dirty="0" smtClean="0">
                <a:solidFill>
                  <a:schemeClr val="bg2"/>
                </a:solidFill>
                <a:latin typeface="Segoe UI" pitchFamily="34" charset="0"/>
                <a:cs typeface="Arial" charset="0"/>
              </a:rPr>
              <a:t>part </a:t>
            </a:r>
            <a:r>
              <a:rPr lang="en-US" sz="500" dirty="0">
                <a:solidFill>
                  <a:schemeClr val="bg2"/>
                </a:solidFill>
                <a:latin typeface="Segoe UI" pitchFamily="34" charset="0"/>
                <a:cs typeface="Arial" charset="0"/>
              </a:rPr>
              <a:t>of Microsoft, and Microsoft cannot guarantee the accuracy of any information provided after the date of this presentation.  </a:t>
            </a:r>
            <a:r>
              <a:rPr lang="en-US" sz="500" dirty="0" smtClean="0">
                <a:solidFill>
                  <a:schemeClr val="bg2"/>
                </a:solidFill>
                <a:latin typeface="Segoe UI" pitchFamily="34" charset="0"/>
                <a:cs typeface="Arial" charset="0"/>
              </a:rPr>
              <a:t>MICROSOFT </a:t>
            </a:r>
            <a:r>
              <a:rPr lang="en-US" sz="500" dirty="0">
                <a:solidFill>
                  <a:schemeClr val="bg2"/>
                </a:solidFill>
                <a:latin typeface="Segoe UI" pitchFamily="34" charset="0"/>
                <a:cs typeface="Arial" charset="0"/>
              </a:rPr>
              <a:t>MAKES NO WARRANTIES, EXPRESS, IMPLIED OR STATUTORY, AS TO THE INFORMATION IN THIS PRESENTATION.</a:t>
            </a:r>
          </a:p>
        </p:txBody>
      </p:sp>
      <p:sp>
        <p:nvSpPr>
          <p:cNvPr id="5" name="Rectangle 4"/>
          <p:cNvSpPr/>
          <p:nvPr userDrawn="1"/>
        </p:nvSpPr>
        <p:spPr>
          <a:xfrm>
            <a:off x="2591736" y="2144935"/>
            <a:ext cx="3510468" cy="785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2" descr="Microsoft logo and tagline"/>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tretch/>
        </p:blipFill>
        <p:spPr bwMode="black">
          <a:xfrm>
            <a:off x="3176814" y="2341911"/>
            <a:ext cx="2340312" cy="391866"/>
          </a:xfrm>
          <a:prstGeom prst="rect">
            <a:avLst/>
          </a:prstGeom>
          <a:noFill/>
          <a:ln>
            <a:noFill/>
          </a:ln>
        </p:spPr>
      </p:pic>
    </p:spTree>
    <p:extLst>
      <p:ext uri="{BB962C8B-B14F-4D97-AF65-F5344CB8AC3E}">
        <p14:creationId xmlns:p14="http://schemas.microsoft.com/office/powerpoint/2010/main" val="1275617240"/>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icrosoft">
    <p:spTree>
      <p:nvGrpSpPr>
        <p:cNvPr id="1" name=""/>
        <p:cNvGrpSpPr/>
        <p:nvPr/>
      </p:nvGrpSpPr>
      <p:grpSpPr>
        <a:xfrm>
          <a:off x="0" y="0"/>
          <a:ext cx="0" cy="0"/>
          <a:chOff x="0" y="0"/>
          <a:chExt cx="0" cy="0"/>
        </a:xfrm>
      </p:grpSpPr>
      <p:sp>
        <p:nvSpPr>
          <p:cNvPr id="13" name="Rectangle 12"/>
          <p:cNvSpPr/>
          <p:nvPr userDrawn="1"/>
        </p:nvSpPr>
        <p:spPr>
          <a:xfrm>
            <a:off x="330200" y="-1"/>
            <a:ext cx="8804174" cy="4732037"/>
          </a:xfrm>
          <a:prstGeom prst="rect">
            <a:avLst/>
          </a:prstGeom>
          <a:pattFill prst="dkUpDiag">
            <a:fgClr>
              <a:schemeClr val="tx1">
                <a:lumMod val="50000"/>
                <a:lumOff val="5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341436" y="4822050"/>
            <a:ext cx="8802564" cy="321449"/>
          </a:xfrm>
          <a:prstGeom prst="rect">
            <a:avLst/>
          </a:prstGeom>
          <a:pattFill prst="dkUpDiag">
            <a:fgClr>
              <a:schemeClr val="tx1">
                <a:lumMod val="65000"/>
                <a:lumOff val="35000"/>
              </a:schemeClr>
            </a:fgClr>
            <a:bgClr>
              <a:schemeClr val="tx1">
                <a:lumMod val="85000"/>
                <a:lumOff val="1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p:cNvSpPr/>
          <p:nvPr userDrawn="1"/>
        </p:nvSpPr>
        <p:spPr>
          <a:xfrm>
            <a:off x="420212" y="-1"/>
            <a:ext cx="8712552" cy="4732037"/>
          </a:xfrm>
          <a:prstGeom prst="rect">
            <a:avLst/>
          </a:prstGeom>
          <a:solidFill>
            <a:schemeClr val="accent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userDrawn="1"/>
        </p:nvSpPr>
        <p:spPr>
          <a:xfrm>
            <a:off x="775576" y="1142520"/>
            <a:ext cx="6570876" cy="1015663"/>
          </a:xfrm>
          <a:prstGeom prst="rect">
            <a:avLst/>
          </a:prstGeom>
          <a:noFill/>
        </p:spPr>
        <p:txBody>
          <a:bodyPr wrap="square" rtlCol="0" anchor="b">
            <a:spAutoFit/>
          </a:bodyPr>
          <a:lstStyle/>
          <a:p>
            <a:pPr algn="l"/>
            <a:r>
              <a:rPr lang="en-US" sz="4000" dirty="0" smtClean="0">
                <a:solidFill>
                  <a:schemeClr val="bg1"/>
                </a:solidFill>
                <a:latin typeface="Segoe UI Semibold" pitchFamily="34" charset="0"/>
                <a:ea typeface="Segoe UI" pitchFamily="34" charset="0"/>
                <a:cs typeface="Segoe UI" pitchFamily="34" charset="0"/>
              </a:rPr>
              <a:t>DevCon•12</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latin typeface="Segoe UI" pitchFamily="34" charset="0"/>
                <a:ea typeface="Segoe UI" pitchFamily="34" charset="0"/>
                <a:cs typeface="Segoe UI" pitchFamily="34" charset="0"/>
              </a:rPr>
              <a:t>// msdevcon.ru</a:t>
            </a:r>
            <a:endParaRPr lang="ru-RU" sz="2000" dirty="0" smtClean="0">
              <a:solidFill>
                <a:schemeClr val="bg1"/>
              </a:solidFill>
              <a:latin typeface="+mj-lt"/>
              <a:ea typeface="Segoe UI" pitchFamily="34" charset="0"/>
              <a:cs typeface="Segoe UI" pitchFamily="34" charset="0"/>
            </a:endParaRPr>
          </a:p>
        </p:txBody>
      </p:sp>
      <p:sp>
        <p:nvSpPr>
          <p:cNvPr id="12" name="Rectangle 11"/>
          <p:cNvSpPr/>
          <p:nvPr userDrawn="1"/>
        </p:nvSpPr>
        <p:spPr>
          <a:xfrm>
            <a:off x="431448" y="4732038"/>
            <a:ext cx="8714162" cy="411462"/>
          </a:xfrm>
          <a:prstGeom prst="rect">
            <a:avLst/>
          </a:prstGeom>
          <a:solidFill>
            <a:schemeClr val="accent4">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8" name="Group 7"/>
          <p:cNvGrpSpPr/>
          <p:nvPr userDrawn="1"/>
        </p:nvGrpSpPr>
        <p:grpSpPr>
          <a:xfrm>
            <a:off x="7542396" y="4822050"/>
            <a:ext cx="1260168" cy="321450"/>
            <a:chOff x="7542396" y="4822050"/>
            <a:chExt cx="1260168" cy="321450"/>
          </a:xfrm>
        </p:grpSpPr>
        <p:sp>
          <p:nvSpPr>
            <p:cNvPr id="9" name="Rectangle 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11" name="Freeform 1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pic>
        <p:nvPicPr>
          <p:cNvPr id="14"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8082468" y="231438"/>
            <a:ext cx="810108" cy="810108"/>
          </a:xfrm>
          <a:prstGeom prst="rect">
            <a:avLst/>
          </a:prstGeom>
          <a:noFill/>
        </p:spPr>
      </p:pic>
      <p:pic>
        <p:nvPicPr>
          <p:cNvPr id="15"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7437841" y="321450"/>
            <a:ext cx="405054" cy="405054"/>
          </a:xfrm>
          <a:prstGeom prst="rect">
            <a:avLst/>
          </a:prstGeom>
          <a:noFill/>
        </p:spPr>
      </p:pic>
      <p:pic>
        <p:nvPicPr>
          <p:cNvPr id="16"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3491856" y="726504"/>
            <a:ext cx="405054" cy="405054"/>
          </a:xfrm>
          <a:prstGeom prst="rect">
            <a:avLst/>
          </a:prstGeom>
          <a:noFill/>
        </p:spPr>
      </p:pic>
      <p:grpSp>
        <p:nvGrpSpPr>
          <p:cNvPr id="17" name="Group 16"/>
          <p:cNvGrpSpPr/>
          <p:nvPr userDrawn="1"/>
        </p:nvGrpSpPr>
        <p:grpSpPr bwMode="black">
          <a:xfrm>
            <a:off x="6372240" y="4309944"/>
            <a:ext cx="252215" cy="509409"/>
            <a:chOff x="2593975" y="2552700"/>
            <a:chExt cx="469901" cy="949325"/>
          </a:xfrm>
        </p:grpSpPr>
        <p:sp>
          <p:nvSpPr>
            <p:cNvPr id="18"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pic>
        <p:nvPicPr>
          <p:cNvPr id="21" name="Picture 3" descr="\\MAGNUM\Projects\Microsoft\Cloud Power FY12\Design\Icons\PNGs\Public_Cloud_Productivity.png"/>
          <p:cNvPicPr>
            <a:picLocks noChangeAspect="1" noChangeArrowheads="1"/>
          </p:cNvPicPr>
          <p:nvPr userDrawn="1"/>
        </p:nvPicPr>
        <p:blipFill>
          <a:blip r:embed="rId3" cstate="print">
            <a:lum bright="100000"/>
          </a:blip>
          <a:stretch>
            <a:fillRect/>
          </a:stretch>
        </p:blipFill>
        <p:spPr bwMode="auto">
          <a:xfrm>
            <a:off x="5922180" y="481458"/>
            <a:ext cx="631810" cy="631810"/>
          </a:xfrm>
          <a:prstGeom prst="rect">
            <a:avLst/>
          </a:prstGeom>
          <a:noFill/>
        </p:spPr>
      </p:pic>
      <p:pic>
        <p:nvPicPr>
          <p:cNvPr id="23" name="Picture 38" descr="roadway.png"/>
          <p:cNvPicPr>
            <a:picLocks noChangeAspect="1"/>
          </p:cNvPicPr>
          <p:nvPr userDrawn="1"/>
        </p:nvPicPr>
        <p:blipFill>
          <a:blip r:embed="rId4" cstate="print"/>
          <a:srcRect l="11462" t="12449" r="11465" b="14937"/>
          <a:stretch>
            <a:fillRect/>
          </a:stretch>
        </p:blipFill>
        <p:spPr bwMode="auto">
          <a:xfrm>
            <a:off x="2231688" y="4786028"/>
            <a:ext cx="634994" cy="612118"/>
          </a:xfrm>
          <a:prstGeom prst="rect">
            <a:avLst/>
          </a:prstGeom>
          <a:noFill/>
          <a:ln w="9525">
            <a:noFill/>
            <a:miter lim="800000"/>
            <a:headEnd/>
            <a:tailEnd/>
          </a:ln>
        </p:spPr>
      </p:pic>
      <p:pic>
        <p:nvPicPr>
          <p:cNvPr id="24" name="Picture 2" descr="\\MAGNUM\Projects\Microsoft\Cloud Power FY12\Design\ICONS_PNG\Growth.png"/>
          <p:cNvPicPr>
            <a:picLocks noChangeAspect="1" noChangeArrowheads="1"/>
          </p:cNvPicPr>
          <p:nvPr userDrawn="1"/>
        </p:nvPicPr>
        <p:blipFill>
          <a:blip r:embed="rId5" cstate="print">
            <a:lum bright="100000"/>
          </a:blip>
          <a:srcRect/>
          <a:stretch>
            <a:fillRect/>
          </a:stretch>
        </p:blipFill>
        <p:spPr bwMode="auto">
          <a:xfrm>
            <a:off x="8848448" y="4615750"/>
            <a:ext cx="284316" cy="284316"/>
          </a:xfrm>
          <a:prstGeom prst="rect">
            <a:avLst/>
          </a:prstGeom>
          <a:noFill/>
        </p:spPr>
      </p:pic>
      <p:pic>
        <p:nvPicPr>
          <p:cNvPr id="1026" name="Picture 2" descr="C:\Users\konkich\Documents\Evangelism\Design\icons\dark\appbar.forrst.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01484" y="436485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quarter" idx="10" hasCustomPrompt="1"/>
          </p:nvPr>
        </p:nvSpPr>
        <p:spPr>
          <a:xfrm>
            <a:off x="776288" y="2365375"/>
            <a:ext cx="6570662" cy="1196975"/>
          </a:xfrm>
          <a:prstGeom prst="rect">
            <a:avLst/>
          </a:prstGeom>
        </p:spPr>
        <p:txBody>
          <a:bodyPr/>
          <a:lstStyle>
            <a:lvl1pPr marL="0" indent="0" algn="l">
              <a:buNone/>
              <a:defRPr lang="en-US" sz="2000" smtClean="0">
                <a:solidFill>
                  <a:schemeClr val="bg1"/>
                </a:solidFill>
                <a:ea typeface="Segoe UI" pitchFamily="34" charset="0"/>
                <a:cs typeface="Segoe UI" pitchFamily="34" charset="0"/>
              </a:defRPr>
            </a:lvl1pPr>
          </a:lstStyle>
          <a:p>
            <a:pPr algn="l"/>
            <a:r>
              <a:rPr lang="en-US" sz="2000" dirty="0" smtClean="0">
                <a:solidFill>
                  <a:schemeClr val="bg1"/>
                </a:solidFill>
                <a:latin typeface="+mj-lt"/>
                <a:ea typeface="Segoe UI" pitchFamily="34" charset="0"/>
                <a:cs typeface="Segoe UI" pitchFamily="34" charset="0"/>
              </a:rPr>
              <a:t>23-24 </a:t>
            </a:r>
            <a:r>
              <a:rPr lang="ru-RU" sz="2000" dirty="0" smtClean="0">
                <a:solidFill>
                  <a:schemeClr val="bg1"/>
                </a:solidFill>
                <a:latin typeface="+mj-lt"/>
                <a:ea typeface="Segoe UI" pitchFamily="34" charset="0"/>
                <a:cs typeface="Segoe UI" pitchFamily="34" charset="0"/>
              </a:rPr>
              <a:t>мая</a:t>
            </a:r>
            <a:r>
              <a:rPr lang="ru-RU" sz="2000" baseline="0" dirty="0" smtClean="0">
                <a:solidFill>
                  <a:schemeClr val="bg1"/>
                </a:solidFill>
                <a:latin typeface="+mj-lt"/>
                <a:ea typeface="Segoe UI" pitchFamily="34" charset="0"/>
                <a:cs typeface="Segoe UI" pitchFamily="34" charset="0"/>
              </a:rPr>
              <a:t> 2012 г.</a:t>
            </a:r>
            <a:r>
              <a:rPr lang="en-US" sz="2000" dirty="0" smtClean="0">
                <a:solidFill>
                  <a:schemeClr val="bg1"/>
                </a:solidFill>
                <a:latin typeface="+mj-lt"/>
                <a:ea typeface="Segoe UI" pitchFamily="34" charset="0"/>
                <a:cs typeface="Segoe UI" pitchFamily="34" charset="0"/>
              </a:rPr>
              <a:t> </a:t>
            </a:r>
          </a:p>
          <a:p>
            <a:pPr algn="l"/>
            <a:r>
              <a:rPr lang="en-US" sz="2000" baseline="0" dirty="0" smtClean="0">
                <a:solidFill>
                  <a:schemeClr val="bg1"/>
                </a:solidFill>
                <a:latin typeface="+mj-lt"/>
                <a:ea typeface="Segoe UI" pitchFamily="34" charset="0"/>
                <a:cs typeface="Segoe UI" pitchFamily="34" charset="0"/>
              </a:rPr>
              <a:t>Microsoft</a:t>
            </a:r>
            <a:endParaRPr lang="en-US" sz="2000" dirty="0" smtClean="0">
              <a:solidFill>
                <a:schemeClr val="bg1"/>
              </a:solidFill>
              <a:latin typeface="Segoe UI Semibold" pitchFamily="34" charset="0"/>
              <a:ea typeface="Segoe UI" pitchFamily="34" charset="0"/>
              <a:cs typeface="Segoe UI" pitchFamily="34" charset="0"/>
            </a:endParaRPr>
          </a:p>
        </p:txBody>
      </p:sp>
    </p:spTree>
    <p:extLst>
      <p:ext uri="{BB962C8B-B14F-4D97-AF65-F5344CB8AC3E}">
        <p14:creationId xmlns:p14="http://schemas.microsoft.com/office/powerpoint/2010/main" val="8945351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90000" bIns="90000"/>
          <a:lstStyle>
            <a:lvl1pPr marL="342900" indent="-342900">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2" y="1221570"/>
            <a:ext cx="4949993" cy="171054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nvGrpSpPr>
          <p:cNvPr id="19" name="Group 18"/>
          <p:cNvGrpSpPr/>
          <p:nvPr userDrawn="1"/>
        </p:nvGrpSpPr>
        <p:grpSpPr>
          <a:xfrm>
            <a:off x="7542396" y="4822050"/>
            <a:ext cx="1260168" cy="321450"/>
            <a:chOff x="7542396" y="4822050"/>
            <a:chExt cx="1260168" cy="321450"/>
          </a:xfrm>
        </p:grpSpPr>
        <p:sp>
          <p:nvSpPr>
            <p:cNvPr id="20" name="Rectangle 19"/>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extBox 20"/>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2" name="Freeform 21"/>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6"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Demo</a:t>
            </a:r>
            <a:endParaRPr lang="ru-RU" dirty="0"/>
          </a:p>
        </p:txBody>
      </p:sp>
    </p:spTree>
    <p:extLst>
      <p:ext uri="{BB962C8B-B14F-4D97-AF65-F5344CB8AC3E}">
        <p14:creationId xmlns:p14="http://schemas.microsoft.com/office/powerpoint/2010/main" val="1925988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ppt_x"/>
                                          </p:val>
                                        </p:tav>
                                        <p:tav tm="100000">
                                          <p:val>
                                            <p:strVal val="#ppt_x"/>
                                          </p:val>
                                        </p:tav>
                                      </p:tavLst>
                                    </p:anim>
                                    <p:anim calcmode="lin" valueType="num">
                                      <p:cBhvr additive="base">
                                        <p:cTn id="8"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87834899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DD33DB-CE5D-4622-80B8-E7A70040B0C6}" type="datetimeFigureOut">
              <a:rPr lang="en-US" smtClean="0"/>
              <a:pPr/>
              <a:t>7/14/2012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B42F7-6AC9-4BF8-B83B-9DB92486D78C}" type="slidenum">
              <a:rPr lang="en-US" smtClean="0"/>
              <a:pPr/>
              <a:t>‹#›</a:t>
            </a:fld>
            <a:endParaRPr lang="en-US"/>
          </a:p>
        </p:txBody>
      </p:sp>
    </p:spTree>
    <p:extLst>
      <p:ext uri="{BB962C8B-B14F-4D97-AF65-F5344CB8AC3E}">
        <p14:creationId xmlns:p14="http://schemas.microsoft.com/office/powerpoint/2010/main" val="36019954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DD33DB-CE5D-4622-80B8-E7A70040B0C6}" type="datetimeFigureOut">
              <a:rPr lang="en-US" smtClean="0"/>
              <a:pPr/>
              <a:t>7/14/2012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B42F7-6AC9-4BF8-B83B-9DB92486D78C}" type="slidenum">
              <a:rPr lang="en-US" smtClean="0"/>
              <a:pPr/>
              <a:t>‹#›</a:t>
            </a:fld>
            <a:endParaRPr lang="en-US"/>
          </a:p>
        </p:txBody>
      </p:sp>
    </p:spTree>
    <p:extLst>
      <p:ext uri="{BB962C8B-B14F-4D97-AF65-F5344CB8AC3E}">
        <p14:creationId xmlns:p14="http://schemas.microsoft.com/office/powerpoint/2010/main" val="16429378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DD33DB-CE5D-4622-80B8-E7A70040B0C6}" type="datetimeFigureOut">
              <a:rPr lang="en-US" smtClean="0"/>
              <a:pPr/>
              <a:t>7/14/2012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B42F7-6AC9-4BF8-B83B-9DB92486D78C}" type="slidenum">
              <a:rPr lang="en-US" smtClean="0"/>
              <a:pPr/>
              <a:t>‹#›</a:t>
            </a:fld>
            <a:endParaRPr lang="en-US"/>
          </a:p>
        </p:txBody>
      </p:sp>
    </p:spTree>
    <p:extLst>
      <p:ext uri="{BB962C8B-B14F-4D97-AF65-F5344CB8AC3E}">
        <p14:creationId xmlns:p14="http://schemas.microsoft.com/office/powerpoint/2010/main" val="37961018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DD33DB-CE5D-4622-80B8-E7A70040B0C6}" type="datetimeFigureOut">
              <a:rPr lang="en-US" smtClean="0"/>
              <a:pPr/>
              <a:t>7/14/2012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B42F7-6AC9-4BF8-B83B-9DB92486D78C}" type="slidenum">
              <a:rPr lang="en-US" smtClean="0"/>
              <a:pPr/>
              <a:t>‹#›</a:t>
            </a:fld>
            <a:endParaRPr lang="en-US"/>
          </a:p>
        </p:txBody>
      </p:sp>
    </p:spTree>
    <p:extLst>
      <p:ext uri="{BB962C8B-B14F-4D97-AF65-F5344CB8AC3E}">
        <p14:creationId xmlns:p14="http://schemas.microsoft.com/office/powerpoint/2010/main" val="22923722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DD33DB-CE5D-4622-80B8-E7A70040B0C6}" type="datetimeFigureOut">
              <a:rPr lang="en-US" smtClean="0"/>
              <a:pPr/>
              <a:t>7/14/2012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B42F7-6AC9-4BF8-B83B-9DB92486D78C}" type="slidenum">
              <a:rPr lang="en-US" smtClean="0"/>
              <a:pPr/>
              <a:t>‹#›</a:t>
            </a:fld>
            <a:endParaRPr lang="en-US"/>
          </a:p>
        </p:txBody>
      </p:sp>
    </p:spTree>
    <p:extLst>
      <p:ext uri="{BB962C8B-B14F-4D97-AF65-F5344CB8AC3E}">
        <p14:creationId xmlns:p14="http://schemas.microsoft.com/office/powerpoint/2010/main" val="34865287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DD33DB-CE5D-4622-80B8-E7A70040B0C6}" type="datetimeFigureOut">
              <a:rPr lang="en-US" smtClean="0"/>
              <a:pPr/>
              <a:t>7/14/2012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B42F7-6AC9-4BF8-B83B-9DB92486D78C}" type="slidenum">
              <a:rPr lang="en-US" smtClean="0"/>
              <a:pPr/>
              <a:t>‹#›</a:t>
            </a:fld>
            <a:endParaRPr lang="en-US"/>
          </a:p>
        </p:txBody>
      </p:sp>
    </p:spTree>
    <p:extLst>
      <p:ext uri="{BB962C8B-B14F-4D97-AF65-F5344CB8AC3E}">
        <p14:creationId xmlns:p14="http://schemas.microsoft.com/office/powerpoint/2010/main" val="2392884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D33DB-CE5D-4622-80B8-E7A70040B0C6}" type="datetimeFigureOut">
              <a:rPr lang="en-US" smtClean="0"/>
              <a:pPr/>
              <a:t>7/14/2012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B42F7-6AC9-4BF8-B83B-9DB92486D78C}" type="slidenum">
              <a:rPr lang="en-US" smtClean="0"/>
              <a:pPr/>
              <a:t>‹#›</a:t>
            </a:fld>
            <a:endParaRPr lang="en-US"/>
          </a:p>
        </p:txBody>
      </p:sp>
    </p:spTree>
    <p:extLst>
      <p:ext uri="{BB962C8B-B14F-4D97-AF65-F5344CB8AC3E}">
        <p14:creationId xmlns:p14="http://schemas.microsoft.com/office/powerpoint/2010/main" val="30229834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DD33DB-CE5D-4622-80B8-E7A70040B0C6}" type="datetimeFigureOut">
              <a:rPr lang="en-US" smtClean="0"/>
              <a:pPr/>
              <a:t>7/14/2012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B42F7-6AC9-4BF8-B83B-9DB92486D78C}" type="slidenum">
              <a:rPr lang="en-US" smtClean="0"/>
              <a:pPr/>
              <a:t>‹#›</a:t>
            </a:fld>
            <a:endParaRPr lang="en-US"/>
          </a:p>
        </p:txBody>
      </p:sp>
    </p:spTree>
    <p:extLst>
      <p:ext uri="{BB962C8B-B14F-4D97-AF65-F5344CB8AC3E}">
        <p14:creationId xmlns:p14="http://schemas.microsoft.com/office/powerpoint/2010/main" val="35066694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DD33DB-CE5D-4622-80B8-E7A70040B0C6}" type="datetimeFigureOut">
              <a:rPr lang="en-US" smtClean="0"/>
              <a:pPr/>
              <a:t>7/14/2012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B42F7-6AC9-4BF8-B83B-9DB92486D78C}" type="slidenum">
              <a:rPr lang="en-US" smtClean="0"/>
              <a:pPr/>
              <a:t>‹#›</a:t>
            </a:fld>
            <a:endParaRPr lang="en-US"/>
          </a:p>
        </p:txBody>
      </p:sp>
    </p:spTree>
    <p:extLst>
      <p:ext uri="{BB962C8B-B14F-4D97-AF65-F5344CB8AC3E}">
        <p14:creationId xmlns:p14="http://schemas.microsoft.com/office/powerpoint/2010/main" val="365297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gic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6">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90000" bIns="90000"/>
          <a:lstStyle>
            <a:lvl1pPr marL="342900" indent="-342900">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2" y="1221570"/>
            <a:ext cx="4949993" cy="171054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2" name="Freeform 24"/>
          <p:cNvSpPr>
            <a:spLocks noEditPoints="1"/>
          </p:cNvSpPr>
          <p:nvPr userDrawn="1"/>
        </p:nvSpPr>
        <p:spPr bwMode="black">
          <a:xfrm>
            <a:off x="6868092" y="1801822"/>
            <a:ext cx="1258597" cy="1460085"/>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8" name="Group 17"/>
          <p:cNvGrpSpPr/>
          <p:nvPr userDrawn="1"/>
        </p:nvGrpSpPr>
        <p:grpSpPr>
          <a:xfrm>
            <a:off x="7542396" y="4822050"/>
            <a:ext cx="1260168" cy="321450"/>
            <a:chOff x="7542396" y="4822050"/>
            <a:chExt cx="1260168" cy="321450"/>
          </a:xfrm>
        </p:grpSpPr>
        <p:sp>
          <p:nvSpPr>
            <p:cNvPr id="19" name="Rectangle 1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1" name="Freeform 2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3"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Magic</a:t>
            </a:r>
            <a:endParaRPr lang="ru-RU" dirty="0"/>
          </a:p>
        </p:txBody>
      </p:sp>
    </p:spTree>
    <p:extLst>
      <p:ext uri="{BB962C8B-B14F-4D97-AF65-F5344CB8AC3E}">
        <p14:creationId xmlns:p14="http://schemas.microsoft.com/office/powerpoint/2010/main" val="29029737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DD33DB-CE5D-4622-80B8-E7A70040B0C6}" type="datetimeFigureOut">
              <a:rPr lang="en-US" smtClean="0"/>
              <a:pPr/>
              <a:t>7/14/2012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B42F7-6AC9-4BF8-B83B-9DB92486D78C}" type="slidenum">
              <a:rPr lang="en-US" smtClean="0"/>
              <a:pPr/>
              <a:t>‹#›</a:t>
            </a:fld>
            <a:endParaRPr lang="en-US"/>
          </a:p>
        </p:txBody>
      </p:sp>
    </p:spTree>
    <p:extLst>
      <p:ext uri="{BB962C8B-B14F-4D97-AF65-F5344CB8AC3E}">
        <p14:creationId xmlns:p14="http://schemas.microsoft.com/office/powerpoint/2010/main" val="2743824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DD33DB-CE5D-4622-80B8-E7A70040B0C6}" type="datetimeFigureOut">
              <a:rPr lang="en-US" smtClean="0"/>
              <a:pPr/>
              <a:t>7/14/2012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B42F7-6AC9-4BF8-B83B-9DB92486D78C}" type="slidenum">
              <a:rPr lang="en-US" smtClean="0"/>
              <a:pPr/>
              <a:t>‹#›</a:t>
            </a:fld>
            <a:endParaRPr lang="en-US"/>
          </a:p>
        </p:txBody>
      </p:sp>
    </p:spTree>
    <p:extLst>
      <p:ext uri="{BB962C8B-B14F-4D97-AF65-F5344CB8AC3E}">
        <p14:creationId xmlns:p14="http://schemas.microsoft.com/office/powerpoint/2010/main" val="3749136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nouncement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90000" bIns="90000"/>
          <a:lstStyle>
            <a:lvl1pPr marL="342900" indent="-342900">
              <a:buNone/>
              <a:defRPr lang="ru-RU" sz="2000" dirty="0">
                <a:solidFill>
                  <a:schemeClr val="bg2">
                    <a:lumMod val="10000"/>
                  </a:schemeClr>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2" y="1221570"/>
            <a:ext cx="4949993" cy="1710543"/>
          </a:xfrm>
          <a:prstGeom prst="rect">
            <a:avLst/>
          </a:prstGeom>
        </p:spPr>
        <p:txBody>
          <a:bodyPr lIns="0" tIns="90000" bIns="90000" anchor="b"/>
          <a:lstStyle>
            <a:lvl1pPr marL="0" indent="0">
              <a:buNone/>
              <a:defRPr lang="en-US" sz="2800" smtClean="0">
                <a:solidFill>
                  <a:schemeClr val="bg2">
                    <a:lumMod val="10000"/>
                  </a:schemeClr>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nvGrpSpPr>
          <p:cNvPr id="18" name="Group 17"/>
          <p:cNvGrpSpPr/>
          <p:nvPr userDrawn="1"/>
        </p:nvGrpSpPr>
        <p:grpSpPr>
          <a:xfrm>
            <a:off x="7542396" y="4822050"/>
            <a:ext cx="1260168" cy="321450"/>
            <a:chOff x="7542396" y="4822050"/>
            <a:chExt cx="1260168" cy="321450"/>
          </a:xfrm>
        </p:grpSpPr>
        <p:sp>
          <p:nvSpPr>
            <p:cNvPr id="19" name="Rectangle 1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1" name="Freeform 2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4" name="Freeform 61"/>
          <p:cNvSpPr>
            <a:spLocks noEditPoints="1"/>
          </p:cNvSpPr>
          <p:nvPr userDrawn="1"/>
        </p:nvSpPr>
        <p:spPr bwMode="black">
          <a:xfrm>
            <a:off x="6912312" y="1793678"/>
            <a:ext cx="1170156" cy="1466131"/>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accent5"/>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3"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Announcement</a:t>
            </a:r>
            <a:endParaRPr lang="ru-RU" dirty="0"/>
          </a:p>
        </p:txBody>
      </p:sp>
    </p:spTree>
    <p:extLst>
      <p:ext uri="{BB962C8B-B14F-4D97-AF65-F5344CB8AC3E}">
        <p14:creationId xmlns:p14="http://schemas.microsoft.com/office/powerpoint/2010/main" val="23506788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rtner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bg2">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90000" bIns="90000"/>
          <a:lstStyle>
            <a:lvl1pPr marL="342900" indent="-342900">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2" y="1221570"/>
            <a:ext cx="4949993" cy="1710543"/>
          </a:xfrm>
          <a:prstGeom prst="rect">
            <a:avLst/>
          </a:prstGeom>
        </p:spPr>
        <p:txBody>
          <a:bodyPr lIns="0" tIns="90000" bIns="90000"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grpSp>
        <p:nvGrpSpPr>
          <p:cNvPr id="11" name="Group 10"/>
          <p:cNvGrpSpPr/>
          <p:nvPr userDrawn="1"/>
        </p:nvGrpSpPr>
        <p:grpSpPr bwMode="black">
          <a:xfrm>
            <a:off x="6639191" y="2031678"/>
            <a:ext cx="1625937" cy="990132"/>
            <a:chOff x="10387012" y="4179358"/>
            <a:chExt cx="974726" cy="593725"/>
          </a:xfrm>
          <a:solidFill>
            <a:schemeClr val="tx1">
              <a:lumMod val="85000"/>
              <a:lumOff val="15000"/>
            </a:schemeClr>
          </a:solidFill>
        </p:grpSpPr>
        <p:sp>
          <p:nvSpPr>
            <p:cNvPr id="1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4"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5"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6"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7"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grpSp>
      <p:sp>
        <p:nvSpPr>
          <p:cNvPr id="3" name="Picture Placeholder 2"/>
          <p:cNvSpPr>
            <a:spLocks noGrp="1"/>
          </p:cNvSpPr>
          <p:nvPr>
            <p:ph type="pic" sz="quarter" idx="11"/>
          </p:nvPr>
        </p:nvSpPr>
        <p:spPr>
          <a:xfrm>
            <a:off x="6192216" y="1220788"/>
            <a:ext cx="2610472" cy="2611130"/>
          </a:xfrm>
          <a:prstGeom prst="rect">
            <a:avLst/>
          </a:prstGeom>
        </p:spPr>
        <p:txBody>
          <a:bodyPr/>
          <a:lstStyle/>
          <a:p>
            <a:endParaRPr lang="ru-RU" dirty="0"/>
          </a:p>
        </p:txBody>
      </p:sp>
      <p:grpSp>
        <p:nvGrpSpPr>
          <p:cNvPr id="27" name="Group 26"/>
          <p:cNvGrpSpPr/>
          <p:nvPr userDrawn="1"/>
        </p:nvGrpSpPr>
        <p:grpSpPr>
          <a:xfrm>
            <a:off x="7542396" y="4822050"/>
            <a:ext cx="1260168" cy="321450"/>
            <a:chOff x="7542396" y="4822050"/>
            <a:chExt cx="1260168" cy="321450"/>
          </a:xfrm>
        </p:grpSpPr>
        <p:sp>
          <p:nvSpPr>
            <p:cNvPr id="28" name="Rectangle 27"/>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TextBox 28"/>
            <p:cNvSpPr txBox="1"/>
            <p:nvPr userDrawn="1"/>
          </p:nvSpPr>
          <p:spPr>
            <a:xfrm>
              <a:off x="7722420" y="4871069"/>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30" name="Freeform 29"/>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accent2"/>
                </a:solidFill>
                <a:latin typeface="Segoe Light" pitchFamily="34" charset="0"/>
              </a:endParaRPr>
            </a:p>
          </p:txBody>
        </p:sp>
      </p:grpSp>
      <p:sp>
        <p:nvSpPr>
          <p:cNvPr id="18" name="Text Placeholder 7"/>
          <p:cNvSpPr>
            <a:spLocks noGrp="1"/>
          </p:cNvSpPr>
          <p:nvPr>
            <p:ph type="body" sz="quarter" idx="12" hasCustomPrompt="1"/>
          </p:nvPr>
        </p:nvSpPr>
        <p:spPr>
          <a:xfrm>
            <a:off x="6192714" y="3462586"/>
            <a:ext cx="2609850" cy="369332"/>
          </a:xfrm>
          <a:prstGeom prst="rect">
            <a:avLst/>
          </a:prstGeom>
          <a:noFill/>
        </p:spPr>
        <p:txBody>
          <a:bodyPr wrap="square" rtlCol="0" anchor="b">
            <a:spAutoFit/>
          </a:bodyPr>
          <a:lstStyle>
            <a:lvl1pPr marL="0" indent="0">
              <a:buNone/>
              <a:defRPr lang="ru-RU" sz="1800" baseline="0" dirty="0">
                <a:solidFill>
                  <a:schemeClr val="tx1"/>
                </a:solidFill>
                <a:latin typeface="+mj-lt"/>
                <a:ea typeface="Segoe UI" pitchFamily="34" charset="0"/>
                <a:cs typeface="Segoe UI" pitchFamily="34" charset="0"/>
              </a:defRPr>
            </a:lvl1pPr>
          </a:lstStyle>
          <a:p>
            <a:pPr marL="0" lvl="0"/>
            <a:r>
              <a:rPr lang="en-US" dirty="0" smtClean="0"/>
              <a:t>Partner Name</a:t>
            </a:r>
            <a:endParaRPr lang="ru-RU" dirty="0"/>
          </a:p>
        </p:txBody>
      </p:sp>
    </p:spTree>
    <p:extLst>
      <p:ext uri="{BB962C8B-B14F-4D97-AF65-F5344CB8AC3E}">
        <p14:creationId xmlns:p14="http://schemas.microsoft.com/office/powerpoint/2010/main" val="342589064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50" fill="hold"/>
                                        <p:tgtEl>
                                          <p:spTgt spid="27"/>
                                        </p:tgtEl>
                                        <p:attrNameLst>
                                          <p:attrName>ppt_x</p:attrName>
                                        </p:attrNameLst>
                                      </p:cBhvr>
                                      <p:tavLst>
                                        <p:tav tm="0">
                                          <p:val>
                                            <p:strVal val="#ppt_x"/>
                                          </p:val>
                                        </p:tav>
                                        <p:tav tm="100000">
                                          <p:val>
                                            <p:strVal val="#ppt_x"/>
                                          </p:val>
                                        </p:tav>
                                      </p:tavLst>
                                    </p:anim>
                                    <p:anim calcmode="lin" valueType="num">
                                      <p:cBhvr additive="base">
                                        <p:cTn id="8"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p:cNvGrpSpPr/>
          <p:nvPr userDrawn="1"/>
        </p:nvGrpSpPr>
        <p:grpSpPr>
          <a:xfrm>
            <a:off x="71400" y="51414"/>
            <a:ext cx="9001200" cy="5040673"/>
            <a:chOff x="71400" y="51414"/>
            <a:chExt cx="9001200" cy="5040673"/>
          </a:xfrm>
          <a:solidFill>
            <a:schemeClr val="bg1"/>
          </a:solidFill>
        </p:grpSpPr>
        <p:sp>
          <p:nvSpPr>
            <p:cNvPr id="67" name="Rectangle 66"/>
            <p:cNvSpPr/>
            <p:nvPr/>
          </p:nvSpPr>
          <p:spPr>
            <a:xfrm>
              <a:off x="79204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Rectangle 67"/>
            <p:cNvSpPr/>
            <p:nvPr/>
          </p:nvSpPr>
          <p:spPr>
            <a:xfrm>
              <a:off x="169227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Rectangle 70"/>
            <p:cNvSpPr/>
            <p:nvPr/>
          </p:nvSpPr>
          <p:spPr>
            <a:xfrm>
              <a:off x="259283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Rectangle 71"/>
            <p:cNvSpPr/>
            <p:nvPr/>
          </p:nvSpPr>
          <p:spPr>
            <a:xfrm>
              <a:off x="349306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Rectangle 74"/>
            <p:cNvSpPr/>
            <p:nvPr/>
          </p:nvSpPr>
          <p:spPr>
            <a:xfrm>
              <a:off x="4392527" y="1227935"/>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Rectangle 75"/>
            <p:cNvSpPr/>
            <p:nvPr/>
          </p:nvSpPr>
          <p:spPr>
            <a:xfrm>
              <a:off x="5292755" y="1227935"/>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Rectangle 78"/>
            <p:cNvSpPr/>
            <p:nvPr/>
          </p:nvSpPr>
          <p:spPr>
            <a:xfrm>
              <a:off x="619276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Rectangle 79"/>
            <p:cNvSpPr/>
            <p:nvPr/>
          </p:nvSpPr>
          <p:spPr>
            <a:xfrm>
              <a:off x="709299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Rectangle 81"/>
            <p:cNvSpPr/>
            <p:nvPr/>
          </p:nvSpPr>
          <p:spPr>
            <a:xfrm>
              <a:off x="792047" y="2126845"/>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Rectangle 82"/>
            <p:cNvSpPr/>
            <p:nvPr/>
          </p:nvSpPr>
          <p:spPr>
            <a:xfrm>
              <a:off x="792047" y="3027073"/>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Rectangle 83"/>
            <p:cNvSpPr/>
            <p:nvPr/>
          </p:nvSpPr>
          <p:spPr>
            <a:xfrm>
              <a:off x="1692275" y="3027073"/>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Rectangle 84"/>
            <p:cNvSpPr/>
            <p:nvPr/>
          </p:nvSpPr>
          <p:spPr>
            <a:xfrm>
              <a:off x="1692167" y="2126845"/>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Rectangle 85"/>
            <p:cNvSpPr/>
            <p:nvPr/>
          </p:nvSpPr>
          <p:spPr>
            <a:xfrm>
              <a:off x="259283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Rectangle 86"/>
            <p:cNvSpPr/>
            <p:nvPr/>
          </p:nvSpPr>
          <p:spPr>
            <a:xfrm>
              <a:off x="259283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Rectangle 87"/>
            <p:cNvSpPr/>
            <p:nvPr/>
          </p:nvSpPr>
          <p:spPr>
            <a:xfrm>
              <a:off x="349306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Rectangle 88"/>
            <p:cNvSpPr/>
            <p:nvPr/>
          </p:nvSpPr>
          <p:spPr>
            <a:xfrm>
              <a:off x="349295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439252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Rectangle 90"/>
            <p:cNvSpPr/>
            <p:nvPr/>
          </p:nvSpPr>
          <p:spPr>
            <a:xfrm>
              <a:off x="439252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529275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Rectangle 92"/>
            <p:cNvSpPr/>
            <p:nvPr/>
          </p:nvSpPr>
          <p:spPr>
            <a:xfrm>
              <a:off x="529264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Rectangle 93"/>
            <p:cNvSpPr/>
            <p:nvPr/>
          </p:nvSpPr>
          <p:spPr>
            <a:xfrm>
              <a:off x="619276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Rectangle 94"/>
            <p:cNvSpPr/>
            <p:nvPr/>
          </p:nvSpPr>
          <p:spPr>
            <a:xfrm>
              <a:off x="619276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Rectangle 95"/>
            <p:cNvSpPr/>
            <p:nvPr/>
          </p:nvSpPr>
          <p:spPr>
            <a:xfrm>
              <a:off x="709299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7" name="Rectangle 96"/>
            <p:cNvSpPr/>
            <p:nvPr/>
          </p:nvSpPr>
          <p:spPr>
            <a:xfrm>
              <a:off x="709288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8" name="Rectangle 97"/>
            <p:cNvSpPr/>
            <p:nvPr/>
          </p:nvSpPr>
          <p:spPr>
            <a:xfrm>
              <a:off x="71400" y="231414"/>
              <a:ext cx="180000" cy="48606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99" name="Rectangle 98"/>
            <p:cNvSpPr/>
            <p:nvPr/>
          </p:nvSpPr>
          <p:spPr>
            <a:xfrm rot="5400000">
              <a:off x="4482000" y="-4359186"/>
              <a:ext cx="180000" cy="9001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101" name="Rectangle 100"/>
            <p:cNvSpPr/>
            <p:nvPr/>
          </p:nvSpPr>
          <p:spPr>
            <a:xfrm>
              <a:off x="7992456" y="1221570"/>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 name="Rectangle 101"/>
            <p:cNvSpPr/>
            <p:nvPr/>
          </p:nvSpPr>
          <p:spPr>
            <a:xfrm rot="5400000">
              <a:off x="4436928" y="726558"/>
              <a:ext cx="270036" cy="846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 name="Rectangle 102"/>
            <p:cNvSpPr/>
            <p:nvPr/>
          </p:nvSpPr>
          <p:spPr>
            <a:xfrm>
              <a:off x="79149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 name="Rectangle 103"/>
            <p:cNvSpPr/>
            <p:nvPr/>
          </p:nvSpPr>
          <p:spPr>
            <a:xfrm>
              <a:off x="169161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 name="Rectangle 104"/>
            <p:cNvSpPr/>
            <p:nvPr/>
          </p:nvSpPr>
          <p:spPr>
            <a:xfrm>
              <a:off x="259228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6" name="Rectangle 105"/>
            <p:cNvSpPr/>
            <p:nvPr/>
          </p:nvSpPr>
          <p:spPr>
            <a:xfrm>
              <a:off x="349240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7" name="Rectangle 106"/>
            <p:cNvSpPr/>
            <p:nvPr/>
          </p:nvSpPr>
          <p:spPr>
            <a:xfrm>
              <a:off x="4391976" y="437199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 name="Rectangle 107"/>
            <p:cNvSpPr/>
            <p:nvPr/>
          </p:nvSpPr>
          <p:spPr>
            <a:xfrm>
              <a:off x="5292096" y="437199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 name="Rectangle 108"/>
            <p:cNvSpPr/>
            <p:nvPr/>
          </p:nvSpPr>
          <p:spPr>
            <a:xfrm>
              <a:off x="619221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0" name="Rectangle 109"/>
            <p:cNvSpPr/>
            <p:nvPr/>
          </p:nvSpPr>
          <p:spPr>
            <a:xfrm>
              <a:off x="709233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1" name="Rectangle 110"/>
            <p:cNvSpPr/>
            <p:nvPr/>
          </p:nvSpPr>
          <p:spPr>
            <a:xfrm>
              <a:off x="341436" y="122157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2" name="Rectangle 111"/>
            <p:cNvSpPr/>
            <p:nvPr/>
          </p:nvSpPr>
          <p:spPr>
            <a:xfrm>
              <a:off x="341436" y="212169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Rectangle 112"/>
            <p:cNvSpPr/>
            <p:nvPr/>
          </p:nvSpPr>
          <p:spPr>
            <a:xfrm>
              <a:off x="341436" y="302181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4" name="Rectangle 113"/>
            <p:cNvSpPr/>
            <p:nvPr/>
          </p:nvSpPr>
          <p:spPr>
            <a:xfrm>
              <a:off x="341436" y="4371990"/>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6" name="Rectangle 115"/>
            <p:cNvSpPr/>
            <p:nvPr/>
          </p:nvSpPr>
          <p:spPr>
            <a:xfrm>
              <a:off x="7992456" y="3027516"/>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7" name="Rectangle 116"/>
            <p:cNvSpPr/>
            <p:nvPr/>
          </p:nvSpPr>
          <p:spPr>
            <a:xfrm>
              <a:off x="7992564" y="2121690"/>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Rectangle 117"/>
            <p:cNvSpPr/>
            <p:nvPr/>
          </p:nvSpPr>
          <p:spPr>
            <a:xfrm>
              <a:off x="7992456" y="4372098"/>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9" name="Rectangle 118"/>
            <p:cNvSpPr/>
            <p:nvPr/>
          </p:nvSpPr>
          <p:spPr>
            <a:xfrm>
              <a:off x="8892576" y="231414"/>
              <a:ext cx="180000" cy="48606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122" name="Rectangle 121"/>
            <p:cNvSpPr/>
            <p:nvPr userDrawn="1"/>
          </p:nvSpPr>
          <p:spPr>
            <a:xfrm>
              <a:off x="79149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3" name="Rectangle 122"/>
            <p:cNvSpPr/>
            <p:nvPr userDrawn="1"/>
          </p:nvSpPr>
          <p:spPr>
            <a:xfrm>
              <a:off x="169161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4" name="Rectangle 123"/>
            <p:cNvSpPr/>
            <p:nvPr userDrawn="1"/>
          </p:nvSpPr>
          <p:spPr>
            <a:xfrm>
              <a:off x="259228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5" name="Rectangle 124"/>
            <p:cNvSpPr/>
            <p:nvPr userDrawn="1"/>
          </p:nvSpPr>
          <p:spPr>
            <a:xfrm>
              <a:off x="349240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6" name="Rectangle 125"/>
            <p:cNvSpPr/>
            <p:nvPr userDrawn="1"/>
          </p:nvSpPr>
          <p:spPr>
            <a:xfrm>
              <a:off x="4391976" y="392248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7" name="Rectangle 126"/>
            <p:cNvSpPr/>
            <p:nvPr userDrawn="1"/>
          </p:nvSpPr>
          <p:spPr>
            <a:xfrm>
              <a:off x="5292096" y="392248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8" name="Rectangle 127"/>
            <p:cNvSpPr/>
            <p:nvPr userDrawn="1"/>
          </p:nvSpPr>
          <p:spPr>
            <a:xfrm>
              <a:off x="619221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9" name="Rectangle 128"/>
            <p:cNvSpPr/>
            <p:nvPr userDrawn="1"/>
          </p:nvSpPr>
          <p:spPr>
            <a:xfrm>
              <a:off x="709233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Rectangle 129"/>
            <p:cNvSpPr/>
            <p:nvPr userDrawn="1"/>
          </p:nvSpPr>
          <p:spPr>
            <a:xfrm>
              <a:off x="341436" y="3922481"/>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Rectangle 130"/>
            <p:cNvSpPr/>
            <p:nvPr userDrawn="1"/>
          </p:nvSpPr>
          <p:spPr>
            <a:xfrm>
              <a:off x="7992456" y="3922589"/>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Rectangle 131"/>
            <p:cNvSpPr/>
            <p:nvPr userDrawn="1"/>
          </p:nvSpPr>
          <p:spPr>
            <a:xfrm>
              <a:off x="79149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Rectangle 132"/>
            <p:cNvSpPr/>
            <p:nvPr userDrawn="1"/>
          </p:nvSpPr>
          <p:spPr>
            <a:xfrm>
              <a:off x="169161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Rectangle 133"/>
            <p:cNvSpPr/>
            <p:nvPr userDrawn="1"/>
          </p:nvSpPr>
          <p:spPr>
            <a:xfrm>
              <a:off x="259228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5" name="Rectangle 134"/>
            <p:cNvSpPr/>
            <p:nvPr userDrawn="1"/>
          </p:nvSpPr>
          <p:spPr>
            <a:xfrm>
              <a:off x="349240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6" name="Rectangle 135"/>
            <p:cNvSpPr/>
            <p:nvPr userDrawn="1"/>
          </p:nvSpPr>
          <p:spPr>
            <a:xfrm>
              <a:off x="4391976" y="77151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7" name="Rectangle 136"/>
            <p:cNvSpPr/>
            <p:nvPr userDrawn="1"/>
          </p:nvSpPr>
          <p:spPr>
            <a:xfrm>
              <a:off x="5292096" y="77151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8" name="Rectangle 137"/>
            <p:cNvSpPr/>
            <p:nvPr userDrawn="1"/>
          </p:nvSpPr>
          <p:spPr>
            <a:xfrm>
              <a:off x="619221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Rectangle 138"/>
            <p:cNvSpPr/>
            <p:nvPr userDrawn="1"/>
          </p:nvSpPr>
          <p:spPr>
            <a:xfrm>
              <a:off x="709233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0" name="Rectangle 139"/>
            <p:cNvSpPr/>
            <p:nvPr userDrawn="1"/>
          </p:nvSpPr>
          <p:spPr>
            <a:xfrm>
              <a:off x="341436" y="771510"/>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1" name="Rectangle 140"/>
            <p:cNvSpPr/>
            <p:nvPr userDrawn="1"/>
          </p:nvSpPr>
          <p:spPr>
            <a:xfrm>
              <a:off x="7992456" y="771618"/>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2" name="Rectangle 141"/>
            <p:cNvSpPr/>
            <p:nvPr userDrawn="1"/>
          </p:nvSpPr>
          <p:spPr>
            <a:xfrm>
              <a:off x="79149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3" name="Rectangle 142"/>
            <p:cNvSpPr/>
            <p:nvPr userDrawn="1"/>
          </p:nvSpPr>
          <p:spPr>
            <a:xfrm>
              <a:off x="169161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4" name="Rectangle 143"/>
            <p:cNvSpPr/>
            <p:nvPr userDrawn="1"/>
          </p:nvSpPr>
          <p:spPr>
            <a:xfrm>
              <a:off x="259228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5" name="Rectangle 144"/>
            <p:cNvSpPr/>
            <p:nvPr userDrawn="1"/>
          </p:nvSpPr>
          <p:spPr>
            <a:xfrm>
              <a:off x="349240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6" name="Rectangle 145"/>
            <p:cNvSpPr/>
            <p:nvPr userDrawn="1"/>
          </p:nvSpPr>
          <p:spPr>
            <a:xfrm>
              <a:off x="4391976" y="32200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7" name="Rectangle 146"/>
            <p:cNvSpPr/>
            <p:nvPr userDrawn="1"/>
          </p:nvSpPr>
          <p:spPr>
            <a:xfrm>
              <a:off x="5292096" y="32200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8" name="Rectangle 147"/>
            <p:cNvSpPr/>
            <p:nvPr userDrawn="1"/>
          </p:nvSpPr>
          <p:spPr>
            <a:xfrm>
              <a:off x="619221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9" name="Rectangle 148"/>
            <p:cNvSpPr/>
            <p:nvPr userDrawn="1"/>
          </p:nvSpPr>
          <p:spPr>
            <a:xfrm>
              <a:off x="709233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0" name="Rectangle 149"/>
            <p:cNvSpPr/>
            <p:nvPr userDrawn="1"/>
          </p:nvSpPr>
          <p:spPr>
            <a:xfrm>
              <a:off x="341436" y="322001"/>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1" name="Rectangle 150"/>
            <p:cNvSpPr/>
            <p:nvPr userDrawn="1"/>
          </p:nvSpPr>
          <p:spPr>
            <a:xfrm>
              <a:off x="7992456" y="322109"/>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1854226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724" r:id="rId6"/>
    <p:sldLayoutId id="2147483656" r:id="rId7"/>
    <p:sldLayoutId id="2147483659" r:id="rId8"/>
    <p:sldLayoutId id="2147483658" r:id="rId9"/>
    <p:sldLayoutId id="2147483657" r:id="rId10"/>
    <p:sldLayoutId id="2147483650" r:id="rId11"/>
    <p:sldLayoutId id="2147483661" r:id="rId12"/>
    <p:sldLayoutId id="2147483699" r:id="rId13"/>
    <p:sldLayoutId id="2147483700" r:id="rId14"/>
    <p:sldLayoutId id="2147483663" r:id="rId15"/>
    <p:sldLayoutId id="2147483664" r:id="rId16"/>
    <p:sldLayoutId id="2147483701" r:id="rId17"/>
    <p:sldLayoutId id="2147483702" r:id="rId18"/>
    <p:sldLayoutId id="2147483705" r:id="rId19"/>
    <p:sldLayoutId id="2147483706" r:id="rId20"/>
    <p:sldLayoutId id="2147483707" r:id="rId21"/>
    <p:sldLayoutId id="2147483660" r:id="rId22"/>
    <p:sldLayoutId id="2147483662" r:id="rId23"/>
    <p:sldLayoutId id="2147483686" r:id="rId24"/>
    <p:sldLayoutId id="2147483666" r:id="rId25"/>
    <p:sldLayoutId id="2147483687" r:id="rId26"/>
    <p:sldLayoutId id="2147483665" r:id="rId27"/>
    <p:sldLayoutId id="2147483688" r:id="rId28"/>
    <p:sldLayoutId id="2147483670" r:id="rId29"/>
    <p:sldLayoutId id="2147483689" r:id="rId30"/>
    <p:sldLayoutId id="2147483667" r:id="rId31"/>
    <p:sldLayoutId id="2147483690" r:id="rId32"/>
    <p:sldLayoutId id="2147483668" r:id="rId33"/>
    <p:sldLayoutId id="2147483691" r:id="rId34"/>
    <p:sldLayoutId id="2147483669" r:id="rId35"/>
    <p:sldLayoutId id="2147483692" r:id="rId36"/>
    <p:sldLayoutId id="2147483677" r:id="rId37"/>
    <p:sldLayoutId id="2147483693" r:id="rId38"/>
    <p:sldLayoutId id="2147483683" r:id="rId39"/>
    <p:sldLayoutId id="2147483694" r:id="rId40"/>
    <p:sldLayoutId id="2147483684" r:id="rId41"/>
    <p:sldLayoutId id="2147483695" r:id="rId42"/>
    <p:sldLayoutId id="2147483685" r:id="rId43"/>
    <p:sldLayoutId id="2147483696" r:id="rId44"/>
    <p:sldLayoutId id="2147483678" r:id="rId45"/>
    <p:sldLayoutId id="2147483697" r:id="rId46"/>
    <p:sldLayoutId id="2147483679" r:id="rId47"/>
    <p:sldLayoutId id="2147483698" r:id="rId48"/>
    <p:sldLayoutId id="2147483680" r:id="rId49"/>
    <p:sldLayoutId id="2147483671" r:id="rId50"/>
    <p:sldLayoutId id="2147483672" r:id="rId51"/>
    <p:sldLayoutId id="2147483673" r:id="rId52"/>
    <p:sldLayoutId id="2147483703" r:id="rId53"/>
    <p:sldLayoutId id="2147483704" r:id="rId54"/>
    <p:sldLayoutId id="2147483674" r:id="rId55"/>
    <p:sldLayoutId id="2147483675" r:id="rId56"/>
    <p:sldLayoutId id="2147483676" r:id="rId57"/>
    <p:sldLayoutId id="2147483681" r:id="rId58"/>
    <p:sldLayoutId id="2147483682" r:id="rId59"/>
    <p:sldLayoutId id="2147483710" r:id="rId6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7DD33DB-CE5D-4622-80B8-E7A70040B0C6}" type="datetimeFigureOut">
              <a:rPr lang="en-US" smtClean="0"/>
              <a:pPr/>
              <a:t>7/14/2012</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38B42F7-6AC9-4BF8-B83B-9DB92486D78C}" type="slidenum">
              <a:rPr lang="en-US" smtClean="0"/>
              <a:pPr/>
              <a:t>‹#›</a:t>
            </a:fld>
            <a:endParaRPr lang="en-US"/>
          </a:p>
        </p:txBody>
      </p:sp>
    </p:spTree>
    <p:extLst>
      <p:ext uri="{BB962C8B-B14F-4D97-AF65-F5344CB8AC3E}">
        <p14:creationId xmlns:p14="http://schemas.microsoft.com/office/powerpoint/2010/main" val="11931203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79204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8"/>
          <p:cNvSpPr/>
          <p:nvPr/>
        </p:nvSpPr>
        <p:spPr>
          <a:xfrm>
            <a:off x="792047"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Rectangle 9"/>
          <p:cNvSpPr/>
          <p:nvPr/>
        </p:nvSpPr>
        <p:spPr>
          <a:xfrm>
            <a:off x="169227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p:cNvSpPr/>
          <p:nvPr/>
        </p:nvSpPr>
        <p:spPr>
          <a:xfrm>
            <a:off x="169216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Rectangle 11"/>
          <p:cNvSpPr/>
          <p:nvPr/>
        </p:nvSpPr>
        <p:spPr>
          <a:xfrm>
            <a:off x="259283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Rectangle 12"/>
          <p:cNvSpPr/>
          <p:nvPr/>
        </p:nvSpPr>
        <p:spPr>
          <a:xfrm>
            <a:off x="2592837"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Rectangle 13"/>
          <p:cNvSpPr/>
          <p:nvPr/>
        </p:nvSpPr>
        <p:spPr>
          <a:xfrm>
            <a:off x="349306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349295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15"/>
          <p:cNvSpPr/>
          <p:nvPr/>
        </p:nvSpPr>
        <p:spPr>
          <a:xfrm>
            <a:off x="439252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Rectangle 16"/>
          <p:cNvSpPr/>
          <p:nvPr/>
        </p:nvSpPr>
        <p:spPr>
          <a:xfrm>
            <a:off x="4392527" y="1677995"/>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Rectangle 17"/>
          <p:cNvSpPr/>
          <p:nvPr/>
        </p:nvSpPr>
        <p:spPr>
          <a:xfrm>
            <a:off x="5292755" y="1677995"/>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Rectangle 18"/>
          <p:cNvSpPr/>
          <p:nvPr/>
        </p:nvSpPr>
        <p:spPr>
          <a:xfrm>
            <a:off x="529264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Rectangle 19"/>
          <p:cNvSpPr/>
          <p:nvPr/>
        </p:nvSpPr>
        <p:spPr>
          <a:xfrm>
            <a:off x="619276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Rectangle 20"/>
          <p:cNvSpPr/>
          <p:nvPr/>
        </p:nvSpPr>
        <p:spPr>
          <a:xfrm>
            <a:off x="6192767"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21"/>
          <p:cNvSpPr/>
          <p:nvPr/>
        </p:nvSpPr>
        <p:spPr>
          <a:xfrm>
            <a:off x="709299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Rectangle 22"/>
          <p:cNvSpPr/>
          <p:nvPr/>
        </p:nvSpPr>
        <p:spPr>
          <a:xfrm>
            <a:off x="709288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Rectangle 23"/>
          <p:cNvSpPr/>
          <p:nvPr/>
        </p:nvSpPr>
        <p:spPr>
          <a:xfrm>
            <a:off x="792047" y="2576905"/>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Rectangle 24"/>
          <p:cNvSpPr/>
          <p:nvPr/>
        </p:nvSpPr>
        <p:spPr>
          <a:xfrm>
            <a:off x="792047" y="3477133"/>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Rectangle 25"/>
          <p:cNvSpPr/>
          <p:nvPr/>
        </p:nvSpPr>
        <p:spPr>
          <a:xfrm>
            <a:off x="1692275" y="3477133"/>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Rectangle 26"/>
          <p:cNvSpPr/>
          <p:nvPr/>
        </p:nvSpPr>
        <p:spPr>
          <a:xfrm>
            <a:off x="1692167" y="2576905"/>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p:cNvSpPr/>
          <p:nvPr/>
        </p:nvSpPr>
        <p:spPr>
          <a:xfrm>
            <a:off x="259283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Rectangle 28"/>
          <p:cNvSpPr/>
          <p:nvPr/>
        </p:nvSpPr>
        <p:spPr>
          <a:xfrm>
            <a:off x="259283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Rectangle 29"/>
          <p:cNvSpPr/>
          <p:nvPr/>
        </p:nvSpPr>
        <p:spPr>
          <a:xfrm>
            <a:off x="3493065"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Rectangle 30"/>
          <p:cNvSpPr/>
          <p:nvPr/>
        </p:nvSpPr>
        <p:spPr>
          <a:xfrm>
            <a:off x="349295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Rectangle 31"/>
          <p:cNvSpPr/>
          <p:nvPr/>
        </p:nvSpPr>
        <p:spPr>
          <a:xfrm>
            <a:off x="439252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Rectangle 32"/>
          <p:cNvSpPr/>
          <p:nvPr/>
        </p:nvSpPr>
        <p:spPr>
          <a:xfrm>
            <a:off x="439252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Rectangle 33"/>
          <p:cNvSpPr/>
          <p:nvPr/>
        </p:nvSpPr>
        <p:spPr>
          <a:xfrm>
            <a:off x="5292755"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Rectangle 34"/>
          <p:cNvSpPr/>
          <p:nvPr/>
        </p:nvSpPr>
        <p:spPr>
          <a:xfrm>
            <a:off x="529264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Rectangle 35"/>
          <p:cNvSpPr/>
          <p:nvPr/>
        </p:nvSpPr>
        <p:spPr>
          <a:xfrm>
            <a:off x="619276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Rectangle 36"/>
          <p:cNvSpPr/>
          <p:nvPr/>
        </p:nvSpPr>
        <p:spPr>
          <a:xfrm>
            <a:off x="619276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Rectangle 37"/>
          <p:cNvSpPr/>
          <p:nvPr/>
        </p:nvSpPr>
        <p:spPr>
          <a:xfrm>
            <a:off x="7092995"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Rectangle 38"/>
          <p:cNvSpPr/>
          <p:nvPr/>
        </p:nvSpPr>
        <p:spPr>
          <a:xfrm>
            <a:off x="709288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Rectangle 39"/>
          <p:cNvSpPr/>
          <p:nvPr/>
        </p:nvSpPr>
        <p:spPr>
          <a:xfrm>
            <a:off x="71400" y="231414"/>
            <a:ext cx="180000" cy="4860673"/>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41" name="Rectangle 40"/>
          <p:cNvSpPr/>
          <p:nvPr/>
        </p:nvSpPr>
        <p:spPr>
          <a:xfrm rot="5400000">
            <a:off x="4482000" y="-4359186"/>
            <a:ext cx="180000" cy="9001200"/>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42" name="Rectangle 41"/>
          <p:cNvSpPr/>
          <p:nvPr/>
        </p:nvSpPr>
        <p:spPr>
          <a:xfrm>
            <a:off x="341436" y="77151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Rectangle 42"/>
          <p:cNvSpPr/>
          <p:nvPr/>
        </p:nvSpPr>
        <p:spPr>
          <a:xfrm>
            <a:off x="7992456" y="167163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Rectangle 43"/>
          <p:cNvSpPr/>
          <p:nvPr/>
        </p:nvSpPr>
        <p:spPr>
          <a:xfrm rot="5400000">
            <a:off x="4436928" y="726558"/>
            <a:ext cx="270036" cy="84610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Rectangle 44"/>
          <p:cNvSpPr/>
          <p:nvPr/>
        </p:nvSpPr>
        <p:spPr>
          <a:xfrm>
            <a:off x="79149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Rectangle 45"/>
          <p:cNvSpPr/>
          <p:nvPr/>
        </p:nvSpPr>
        <p:spPr>
          <a:xfrm>
            <a:off x="169161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Rectangle 46"/>
          <p:cNvSpPr/>
          <p:nvPr/>
        </p:nvSpPr>
        <p:spPr>
          <a:xfrm>
            <a:off x="259228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Rectangle 47"/>
          <p:cNvSpPr/>
          <p:nvPr/>
        </p:nvSpPr>
        <p:spPr>
          <a:xfrm>
            <a:off x="349240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Rectangle 48"/>
          <p:cNvSpPr/>
          <p:nvPr/>
        </p:nvSpPr>
        <p:spPr>
          <a:xfrm>
            <a:off x="4391976" y="4371990"/>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Rectangle 49"/>
          <p:cNvSpPr/>
          <p:nvPr/>
        </p:nvSpPr>
        <p:spPr>
          <a:xfrm>
            <a:off x="5292096" y="4371990"/>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Rectangle 50"/>
          <p:cNvSpPr/>
          <p:nvPr/>
        </p:nvSpPr>
        <p:spPr>
          <a:xfrm>
            <a:off x="619221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Rectangle 51"/>
          <p:cNvSpPr/>
          <p:nvPr/>
        </p:nvSpPr>
        <p:spPr>
          <a:xfrm>
            <a:off x="709233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Rectangle 52"/>
          <p:cNvSpPr/>
          <p:nvPr/>
        </p:nvSpPr>
        <p:spPr>
          <a:xfrm>
            <a:off x="341436" y="167163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Rectangle 53"/>
          <p:cNvSpPr/>
          <p:nvPr/>
        </p:nvSpPr>
        <p:spPr>
          <a:xfrm>
            <a:off x="341436" y="257175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Rectangle 54"/>
          <p:cNvSpPr/>
          <p:nvPr/>
        </p:nvSpPr>
        <p:spPr>
          <a:xfrm>
            <a:off x="341436" y="347187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Rectangle 55"/>
          <p:cNvSpPr/>
          <p:nvPr/>
        </p:nvSpPr>
        <p:spPr>
          <a:xfrm>
            <a:off x="341436" y="4371990"/>
            <a:ext cx="360000" cy="36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Rectangle 56"/>
          <p:cNvSpPr/>
          <p:nvPr/>
        </p:nvSpPr>
        <p:spPr>
          <a:xfrm>
            <a:off x="7992564" y="77151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Rectangle 57"/>
          <p:cNvSpPr/>
          <p:nvPr/>
        </p:nvSpPr>
        <p:spPr>
          <a:xfrm>
            <a:off x="7992456" y="3477576"/>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Rectangle 58"/>
          <p:cNvSpPr/>
          <p:nvPr/>
        </p:nvSpPr>
        <p:spPr>
          <a:xfrm>
            <a:off x="7992564" y="257175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Rectangle 59"/>
          <p:cNvSpPr/>
          <p:nvPr/>
        </p:nvSpPr>
        <p:spPr>
          <a:xfrm>
            <a:off x="7992456" y="4372098"/>
            <a:ext cx="810000" cy="3600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Rectangle 60"/>
          <p:cNvSpPr/>
          <p:nvPr/>
        </p:nvSpPr>
        <p:spPr>
          <a:xfrm>
            <a:off x="8892576" y="231414"/>
            <a:ext cx="180000" cy="4860673"/>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62" name="Rectangle 61"/>
          <p:cNvSpPr/>
          <p:nvPr/>
        </p:nvSpPr>
        <p:spPr>
          <a:xfrm rot="5400000">
            <a:off x="4617305" y="-3503808"/>
            <a:ext cx="360000" cy="801051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Rectangle 62"/>
          <p:cNvSpPr/>
          <p:nvPr/>
        </p:nvSpPr>
        <p:spPr>
          <a:xfrm>
            <a:off x="341436" y="321450"/>
            <a:ext cx="360000" cy="36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293779967"/>
      </p:ext>
    </p:extLst>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01484" y="1221870"/>
            <a:ext cx="6300840" cy="1709928"/>
          </a:xfrm>
        </p:spPr>
        <p:txBody>
          <a:bodyPr/>
          <a:lstStyle/>
          <a:p>
            <a:r>
              <a:rPr lang="ru-RU" sz="3200" dirty="0"/>
              <a:t>Раскрутка и монетизация приложений </a:t>
            </a:r>
            <a:r>
              <a:rPr lang="ru-RU" sz="3200" dirty="0" smtClean="0"/>
              <a:t>для </a:t>
            </a:r>
            <a:r>
              <a:rPr lang="ru-RU" sz="3200" dirty="0"/>
              <a:t>Windows Phone</a:t>
            </a:r>
          </a:p>
        </p:txBody>
      </p:sp>
      <p:sp>
        <p:nvSpPr>
          <p:cNvPr id="5" name="Subtitle 4"/>
          <p:cNvSpPr>
            <a:spLocks noGrp="1"/>
          </p:cNvSpPr>
          <p:nvPr>
            <p:ph type="subTitle" idx="1"/>
          </p:nvPr>
        </p:nvSpPr>
        <p:spPr>
          <a:xfrm>
            <a:off x="521460" y="3021810"/>
            <a:ext cx="3690492" cy="450360"/>
          </a:xfrm>
        </p:spPr>
        <p:txBody>
          <a:bodyPr/>
          <a:lstStyle/>
          <a:p>
            <a:r>
              <a:rPr lang="ru-RU" dirty="0" err="1" smtClean="0"/>
              <a:t>Краковецкий</a:t>
            </a:r>
            <a:r>
              <a:rPr lang="ru-RU" dirty="0" smtClean="0"/>
              <a:t> Александр</a:t>
            </a:r>
            <a:endParaRPr lang="en-US" dirty="0" smtClean="0"/>
          </a:p>
          <a:p>
            <a:r>
              <a:rPr lang="en-US" sz="1800" dirty="0" err="1" smtClean="0">
                <a:latin typeface="+mj-lt"/>
              </a:rPr>
              <a:t>DevRain</a:t>
            </a:r>
            <a:r>
              <a:rPr lang="en-US" sz="1800" dirty="0" smtClean="0">
                <a:latin typeface="+mj-lt"/>
              </a:rPr>
              <a:t> Solutions</a:t>
            </a:r>
            <a:endParaRPr lang="ru-RU" sz="1800" dirty="0">
              <a:latin typeface="+mj-lt"/>
            </a:endParaRPr>
          </a:p>
        </p:txBody>
      </p:sp>
      <p:sp>
        <p:nvSpPr>
          <p:cNvPr id="6" name="Text Placeholder 5"/>
          <p:cNvSpPr>
            <a:spLocks noGrp="1"/>
          </p:cNvSpPr>
          <p:nvPr>
            <p:ph type="body" sz="quarter" idx="10"/>
          </p:nvPr>
        </p:nvSpPr>
        <p:spPr>
          <a:xfrm>
            <a:off x="521460" y="4191966"/>
            <a:ext cx="5850780" cy="360048"/>
          </a:xfrm>
        </p:spPr>
        <p:txBody>
          <a:bodyPr/>
          <a:lstStyle/>
          <a:p>
            <a:r>
              <a:rPr lang="en-US" dirty="0" smtClean="0"/>
              <a:t>alex.krakovetskiy@devrain.com</a:t>
            </a:r>
            <a:endParaRPr lang="ru-RU" dirty="0"/>
          </a:p>
        </p:txBody>
      </p:sp>
      <p:sp>
        <p:nvSpPr>
          <p:cNvPr id="17" name="Freeform 90"/>
          <p:cNvSpPr>
            <a:spLocks noEditPoints="1"/>
          </p:cNvSpPr>
          <p:nvPr/>
        </p:nvSpPr>
        <p:spPr bwMode="black">
          <a:xfrm>
            <a:off x="7175982" y="1289265"/>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pic>
        <p:nvPicPr>
          <p:cNvPr id="18" name="Picture 2" descr="\\MAGNUM\Projects\Microsoft\Cloud Power FY12\Design\Icons\PNGs\Marketplace.png"/>
          <p:cNvPicPr>
            <a:picLocks noChangeAspect="1" noChangeArrowheads="1"/>
          </p:cNvPicPr>
          <p:nvPr/>
        </p:nvPicPr>
        <p:blipFill>
          <a:blip r:embed="rId2" cstate="print">
            <a:lum bright="100000"/>
          </a:blip>
          <a:srcRect/>
          <a:stretch>
            <a:fillRect/>
          </a:stretch>
        </p:blipFill>
        <p:spPr bwMode="auto">
          <a:xfrm>
            <a:off x="7992456" y="1158858"/>
            <a:ext cx="852460" cy="852460"/>
          </a:xfrm>
          <a:prstGeom prst="rect">
            <a:avLst/>
          </a:prstGeom>
          <a:noFill/>
        </p:spPr>
      </p:pic>
      <p:sp>
        <p:nvSpPr>
          <p:cNvPr id="4" name="Объект 3"/>
          <p:cNvSpPr>
            <a:spLocks noGrp="1"/>
          </p:cNvSpPr>
          <p:nvPr>
            <p:ph sz="quarter" idx="11"/>
          </p:nvPr>
        </p:nvSpPr>
        <p:spPr/>
        <p:txBody>
          <a:bodyPr/>
          <a:lstStyle/>
          <a:p>
            <a:endParaRPr lang="uk-UA" dirty="0"/>
          </a:p>
        </p:txBody>
      </p:sp>
    </p:spTree>
    <p:extLst>
      <p:ext uri="{BB962C8B-B14F-4D97-AF65-F5344CB8AC3E}">
        <p14:creationId xmlns:p14="http://schemas.microsoft.com/office/powerpoint/2010/main" val="213887993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pPr marL="0" indent="0">
              <a:buNone/>
            </a:pPr>
            <a:r>
              <a:rPr lang="ru-RU" dirty="0" smtClean="0"/>
              <a:t>Сколько должно стоить приложение</a:t>
            </a:r>
            <a:endParaRPr lang="ru-RU" dirty="0"/>
          </a:p>
        </p:txBody>
      </p:sp>
      <p:sp>
        <p:nvSpPr>
          <p:cNvPr id="5" name="Content Placeholder 4"/>
          <p:cNvSpPr>
            <a:spLocks noGrp="1"/>
          </p:cNvSpPr>
          <p:nvPr>
            <p:ph sz="quarter" idx="10"/>
          </p:nvPr>
        </p:nvSpPr>
        <p:spPr/>
        <p:txBody>
          <a:bodyPr/>
          <a:lstStyle/>
          <a:p>
            <a:r>
              <a:rPr lang="ru-RU" dirty="0" smtClean="0"/>
              <a:t>Ценообразование</a:t>
            </a:r>
            <a:endParaRPr lang="ru-RU" dirty="0"/>
          </a:p>
        </p:txBody>
      </p:sp>
      <p:sp>
        <p:nvSpPr>
          <p:cNvPr id="2" name="Text Placeholder 1"/>
          <p:cNvSpPr>
            <a:spLocks noGrp="1"/>
          </p:cNvSpPr>
          <p:nvPr>
            <p:ph type="body" sz="quarter" idx="12"/>
          </p:nvPr>
        </p:nvSpPr>
        <p:spPr/>
        <p:txBody>
          <a:bodyPr/>
          <a:lstStyle/>
          <a:p>
            <a:endParaRPr lang="ru-RU" dirty="0"/>
          </a:p>
        </p:txBody>
      </p:sp>
      <p:sp>
        <p:nvSpPr>
          <p:cNvPr id="7" name="Rectangle 6"/>
          <p:cNvSpPr/>
          <p:nvPr/>
        </p:nvSpPr>
        <p:spPr>
          <a:xfrm>
            <a:off x="6282228" y="1311582"/>
            <a:ext cx="2340312" cy="2250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Freeform 159"/>
          <p:cNvSpPr>
            <a:spLocks noEditPoints="1"/>
          </p:cNvSpPr>
          <p:nvPr/>
        </p:nvSpPr>
        <p:spPr bwMode="black">
          <a:xfrm>
            <a:off x="6822300" y="1488946"/>
            <a:ext cx="1260168" cy="1895572"/>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47025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pPr marL="0" indent="0">
              <a:buNone/>
            </a:pPr>
            <a:r>
              <a:rPr lang="ru-RU" dirty="0" smtClean="0"/>
              <a:t>Искусство размещения приложения в </a:t>
            </a:r>
            <a:r>
              <a:rPr lang="ru-RU" dirty="0" err="1" smtClean="0"/>
              <a:t>маркетплейсе</a:t>
            </a:r>
            <a:endParaRPr lang="ru-RU" dirty="0"/>
          </a:p>
        </p:txBody>
      </p:sp>
      <p:sp>
        <p:nvSpPr>
          <p:cNvPr id="5" name="Content Placeholder 4"/>
          <p:cNvSpPr>
            <a:spLocks noGrp="1"/>
          </p:cNvSpPr>
          <p:nvPr>
            <p:ph sz="quarter" idx="10"/>
          </p:nvPr>
        </p:nvSpPr>
        <p:spPr/>
        <p:txBody>
          <a:bodyPr/>
          <a:lstStyle/>
          <a:p>
            <a:r>
              <a:rPr lang="ru-RU" dirty="0" smtClean="0"/>
              <a:t>Магазин приложений</a:t>
            </a:r>
            <a:endParaRPr lang="ru-RU" dirty="0"/>
          </a:p>
        </p:txBody>
      </p:sp>
      <p:sp>
        <p:nvSpPr>
          <p:cNvPr id="2" name="Text Placeholder 1"/>
          <p:cNvSpPr>
            <a:spLocks noGrp="1"/>
          </p:cNvSpPr>
          <p:nvPr>
            <p:ph type="body" sz="quarter" idx="12"/>
          </p:nvPr>
        </p:nvSpPr>
        <p:spPr/>
        <p:txBody>
          <a:bodyPr/>
          <a:lstStyle/>
          <a:p>
            <a:endParaRPr lang="ru-RU" dirty="0"/>
          </a:p>
        </p:txBody>
      </p:sp>
      <p:sp>
        <p:nvSpPr>
          <p:cNvPr id="7" name="Rectangle 6"/>
          <p:cNvSpPr/>
          <p:nvPr/>
        </p:nvSpPr>
        <p:spPr>
          <a:xfrm>
            <a:off x="6282228" y="1311582"/>
            <a:ext cx="2340312" cy="2250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Freeform 90"/>
          <p:cNvSpPr>
            <a:spLocks noEditPoints="1"/>
          </p:cNvSpPr>
          <p:nvPr/>
        </p:nvSpPr>
        <p:spPr bwMode="black">
          <a:xfrm>
            <a:off x="6822702" y="1745890"/>
            <a:ext cx="1259364" cy="1381683"/>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42393955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Marketplace – </a:t>
            </a:r>
            <a:r>
              <a:rPr lang="ru-RU" dirty="0" smtClean="0"/>
              <a:t>эффективный инструмент</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886173785"/>
              </p:ext>
            </p:extLst>
          </p:nvPr>
        </p:nvGraphicFramePr>
        <p:xfrm>
          <a:off x="341436" y="3741906"/>
          <a:ext cx="8464707" cy="788670"/>
        </p:xfrm>
        <a:graphic>
          <a:graphicData uri="http://schemas.openxmlformats.org/drawingml/2006/table">
            <a:tbl>
              <a:tblPr firstRow="1" bandCol="1">
                <a:tableStyleId>{5C22544A-7EE6-4342-B048-85BDC9FD1C3A}</a:tableStyleId>
              </a:tblPr>
              <a:tblGrid>
                <a:gridCol w="2045820"/>
                <a:gridCol w="2139629"/>
                <a:gridCol w="2139629"/>
                <a:gridCol w="2139629"/>
              </a:tblGrid>
              <a:tr h="285750">
                <a:tc gridSpan="4">
                  <a:txBody>
                    <a:bodyPr/>
                    <a:lstStyle/>
                    <a:p>
                      <a:pPr algn="ctr"/>
                      <a:r>
                        <a:rPr lang="ru-RU" sz="1400" dirty="0" smtClean="0"/>
                        <a:t>Возможности</a:t>
                      </a:r>
                      <a:r>
                        <a:rPr lang="ru-RU" sz="1400" baseline="0" dirty="0" smtClean="0"/>
                        <a:t> мерчендайзинга</a:t>
                      </a:r>
                      <a:endParaRPr lang="en-US" sz="1400" dirty="0"/>
                    </a:p>
                  </a:txBody>
                  <a:tcPr marT="34290" marB="34290" anchor="ctr"/>
                </a:tc>
                <a:tc hMerge="1">
                  <a:txBody>
                    <a:bodyPr/>
                    <a:lstStyle/>
                    <a:p>
                      <a:endParaRPr lang="en-US" sz="1400" dirty="0"/>
                    </a:p>
                  </a:txBody>
                  <a:tcPr marT="34290" marB="34290"/>
                </a:tc>
                <a:tc hMerge="1">
                  <a:txBody>
                    <a:bodyPr/>
                    <a:lstStyle/>
                    <a:p>
                      <a:endParaRPr lang="en-US" sz="1400" dirty="0"/>
                    </a:p>
                  </a:txBody>
                  <a:tcPr marT="34290" marB="34290"/>
                </a:tc>
                <a:tc hMerge="1">
                  <a:txBody>
                    <a:bodyPr/>
                    <a:lstStyle/>
                    <a:p>
                      <a:endParaRPr lang="en-US" sz="1400" dirty="0"/>
                    </a:p>
                  </a:txBody>
                  <a:tcPr marT="34290" marB="34290"/>
                </a:tc>
              </a:tr>
              <a:tr h="251460">
                <a:tc>
                  <a:txBody>
                    <a:bodyPr/>
                    <a:lstStyle/>
                    <a:p>
                      <a:r>
                        <a:rPr lang="ru-RU" sz="1200" b="1" dirty="0" smtClean="0"/>
                        <a:t>Тип</a:t>
                      </a:r>
                      <a:r>
                        <a:rPr lang="ru-RU" sz="1200" b="1" baseline="0" dirty="0" smtClean="0"/>
                        <a:t> размещения</a:t>
                      </a:r>
                      <a:endParaRPr lang="en-US" sz="1200" b="1" dirty="0"/>
                    </a:p>
                  </a:txBody>
                  <a:tcPr marT="34290" marB="34290"/>
                </a:tc>
                <a:tc>
                  <a:txBody>
                    <a:bodyPr/>
                    <a:lstStyle/>
                    <a:p>
                      <a:pPr algn="ctr"/>
                      <a:r>
                        <a:rPr lang="ru-RU" sz="1200" dirty="0" smtClean="0"/>
                        <a:t>Панорама</a:t>
                      </a:r>
                      <a:endParaRPr lang="en-US" sz="1200" dirty="0"/>
                    </a:p>
                  </a:txBody>
                  <a:tcPr marT="34290" marB="34290" anchor="ctr"/>
                </a:tc>
                <a:tc>
                  <a:txBody>
                    <a:bodyPr/>
                    <a:lstStyle/>
                    <a:p>
                      <a:pPr algn="ctr"/>
                      <a:r>
                        <a:rPr lang="ru-RU" sz="1200" dirty="0" smtClean="0"/>
                        <a:t>Иконка</a:t>
                      </a:r>
                      <a:endParaRPr lang="en-US" sz="1200" dirty="0"/>
                    </a:p>
                  </a:txBody>
                  <a:tcPr marT="34290" marB="34290" anchor="ctr"/>
                </a:tc>
                <a:tc>
                  <a:txBody>
                    <a:bodyPr/>
                    <a:lstStyle/>
                    <a:p>
                      <a:pPr algn="ctr"/>
                      <a:r>
                        <a:rPr lang="ru-RU" sz="1200" dirty="0" smtClean="0"/>
                        <a:t>Список</a:t>
                      </a:r>
                      <a:endParaRPr lang="en-US" sz="1200" dirty="0"/>
                    </a:p>
                  </a:txBody>
                  <a:tcPr marT="34290" marB="34290" anchor="ctr"/>
                </a:tc>
              </a:tr>
              <a:tr h="251460">
                <a:tc>
                  <a:txBody>
                    <a:bodyPr/>
                    <a:lstStyle/>
                    <a:p>
                      <a:r>
                        <a:rPr lang="ru-RU" sz="1200" b="1" baseline="0" dirty="0" smtClean="0"/>
                        <a:t>Рост загрузок</a:t>
                      </a:r>
                      <a:endParaRPr lang="en-US" sz="1200" b="1" baseline="0" dirty="0" smtClean="0"/>
                    </a:p>
                  </a:txBody>
                  <a:tcPr marT="34290" marB="34290"/>
                </a:tc>
                <a:tc>
                  <a:txBody>
                    <a:bodyPr/>
                    <a:lstStyle/>
                    <a:p>
                      <a:pPr algn="ctr"/>
                      <a:r>
                        <a:rPr lang="en-US" sz="1200" dirty="0" smtClean="0"/>
                        <a:t>2000%</a:t>
                      </a:r>
                      <a:endParaRPr lang="en-US" sz="1200" dirty="0"/>
                    </a:p>
                  </a:txBody>
                  <a:tcPr marT="34290" marB="34290" anchor="ctr"/>
                </a:tc>
                <a:tc>
                  <a:txBody>
                    <a:bodyPr/>
                    <a:lstStyle/>
                    <a:p>
                      <a:pPr algn="ctr"/>
                      <a:r>
                        <a:rPr lang="en-US" sz="1200" dirty="0" smtClean="0"/>
                        <a:t>800%</a:t>
                      </a:r>
                      <a:endParaRPr lang="en-US" sz="1200" dirty="0"/>
                    </a:p>
                  </a:txBody>
                  <a:tcPr marT="34290" marB="34290" anchor="ctr"/>
                </a:tc>
                <a:tc>
                  <a:txBody>
                    <a:bodyPr/>
                    <a:lstStyle/>
                    <a:p>
                      <a:pPr algn="ctr"/>
                      <a:r>
                        <a:rPr lang="en-US" sz="1200" dirty="0" smtClean="0"/>
                        <a:t>150%</a:t>
                      </a:r>
                      <a:endParaRPr lang="en-US" sz="1200" dirty="0"/>
                    </a:p>
                  </a:txBody>
                  <a:tcPr marT="34290" marB="34290" anchor="ct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559210605"/>
              </p:ext>
            </p:extLst>
          </p:nvPr>
        </p:nvGraphicFramePr>
        <p:xfrm>
          <a:off x="1100137" y="1131558"/>
          <a:ext cx="6943725" cy="24303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7502295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4" descr="image001"/>
          <p:cNvPicPr>
            <a:picLocks noChangeAspect="1" noChangeArrowheads="1"/>
          </p:cNvPicPr>
          <p:nvPr/>
        </p:nvPicPr>
        <p:blipFill>
          <a:blip r:embed="rId3" cstate="print"/>
          <a:srcRect/>
          <a:stretch>
            <a:fillRect/>
          </a:stretch>
        </p:blipFill>
        <p:spPr bwMode="auto">
          <a:xfrm>
            <a:off x="847270" y="887413"/>
            <a:ext cx="4276926" cy="1141293"/>
          </a:xfrm>
          <a:prstGeom prst="rect">
            <a:avLst/>
          </a:prstGeom>
          <a:solidFill>
            <a:srgbClr val="92D050"/>
          </a:solidFill>
          <a:ln>
            <a:noFill/>
            <a:headEnd type="none" w="med" len="med"/>
            <a:tailEnd type="none" w="med" len="med"/>
          </a:ln>
        </p:spPr>
      </p:pic>
      <p:pic>
        <p:nvPicPr>
          <p:cNvPr id="72" name="Picture 3" descr="C:\Users\bilhur\Desktop\Microsoft\1. WP7 BOM related\Mango\Mango Comps_Jan 2011\Design comps_Jan 18\apps mrkt_0002_CLEAN-with-link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1146" y="3651195"/>
            <a:ext cx="4273290" cy="11406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344568" y="997689"/>
            <a:ext cx="1386698" cy="523220"/>
          </a:xfrm>
          <a:prstGeom prst="rect">
            <a:avLst/>
          </a:prstGeom>
          <a:noFill/>
        </p:spPr>
        <p:txBody>
          <a:bodyPr wrap="square" rtlCol="0">
            <a:spAutoFit/>
          </a:bodyPr>
          <a:lstStyle/>
          <a:p>
            <a:r>
              <a:rPr lang="en-US" sz="1400" dirty="0" smtClean="0"/>
              <a:t>Marketplace Hub</a:t>
            </a:r>
            <a:endParaRPr lang="en-US" sz="1400" dirty="0"/>
          </a:p>
        </p:txBody>
      </p:sp>
      <p:sp>
        <p:nvSpPr>
          <p:cNvPr id="9" name="TextBox 8"/>
          <p:cNvSpPr txBox="1"/>
          <p:nvPr/>
        </p:nvSpPr>
        <p:spPr>
          <a:xfrm rot="16200000">
            <a:off x="-308446" y="3981257"/>
            <a:ext cx="1314452" cy="307777"/>
          </a:xfrm>
          <a:prstGeom prst="rect">
            <a:avLst/>
          </a:prstGeom>
          <a:noFill/>
        </p:spPr>
        <p:txBody>
          <a:bodyPr wrap="square" rtlCol="0">
            <a:spAutoFit/>
          </a:bodyPr>
          <a:lstStyle/>
          <a:p>
            <a:r>
              <a:rPr lang="en-US" sz="1400" dirty="0" smtClean="0"/>
              <a:t>Apps Hub</a:t>
            </a:r>
            <a:endParaRPr lang="en-US" sz="1400" dirty="0"/>
          </a:p>
        </p:txBody>
      </p:sp>
      <p:sp>
        <p:nvSpPr>
          <p:cNvPr id="69" name="Title 3"/>
          <p:cNvSpPr>
            <a:spLocks noGrp="1"/>
          </p:cNvSpPr>
          <p:nvPr>
            <p:ph type="title"/>
          </p:nvPr>
        </p:nvSpPr>
        <p:spPr>
          <a:xfrm>
            <a:off x="384271" y="167560"/>
            <a:ext cx="7676707" cy="530915"/>
          </a:xfrm>
        </p:spPr>
        <p:txBody>
          <a:bodyPr/>
          <a:lstStyle/>
          <a:p>
            <a:r>
              <a:rPr lang="ru-RU" dirty="0" err="1" smtClean="0"/>
              <a:t>Мерчендайзинг</a:t>
            </a:r>
            <a:r>
              <a:rPr lang="ru-RU" dirty="0"/>
              <a:t> </a:t>
            </a:r>
            <a:r>
              <a:rPr lang="ru-RU" dirty="0" smtClean="0"/>
              <a:t>в </a:t>
            </a:r>
            <a:r>
              <a:rPr lang="ru-RU" dirty="0" err="1" smtClean="0"/>
              <a:t>маркетплейсе</a:t>
            </a:r>
            <a:endParaRPr lang="en-US" dirty="0"/>
          </a:p>
        </p:txBody>
      </p:sp>
      <p:sp>
        <p:nvSpPr>
          <p:cNvPr id="37" name="Content Placeholder 36"/>
          <p:cNvSpPr>
            <a:spLocks noGrp="1"/>
          </p:cNvSpPr>
          <p:nvPr>
            <p:ph idx="1"/>
          </p:nvPr>
        </p:nvSpPr>
        <p:spPr>
          <a:xfrm>
            <a:off x="5562132" y="853269"/>
            <a:ext cx="3420456" cy="4178600"/>
          </a:xfrm>
        </p:spPr>
        <p:txBody>
          <a:bodyPr>
            <a:normAutofit fontScale="70000" lnSpcReduction="20000"/>
          </a:bodyPr>
          <a:lstStyle/>
          <a:p>
            <a:pPr>
              <a:buNone/>
            </a:pPr>
            <a:r>
              <a:rPr lang="en-US" sz="2700" b="1" dirty="0">
                <a:solidFill>
                  <a:srgbClr val="F99005"/>
                </a:solidFill>
                <a:latin typeface="+mj-lt"/>
                <a:cs typeface="Calibri" pitchFamily="34" charset="0"/>
              </a:rPr>
              <a:t>Marketplace Hub List </a:t>
            </a:r>
            <a:endParaRPr lang="en-US" sz="2500" b="1" spc="0" dirty="0" smtClean="0">
              <a:solidFill>
                <a:srgbClr val="F99005"/>
              </a:solidFill>
              <a:latin typeface="+mj-lt"/>
              <a:cs typeface="Calibri" pitchFamily="34" charset="0"/>
            </a:endParaRPr>
          </a:p>
          <a:p>
            <a:pPr>
              <a:buNone/>
            </a:pPr>
            <a:r>
              <a:rPr lang="ru-RU" sz="2500" spc="0" dirty="0" smtClean="0">
                <a:latin typeface="+mj-lt"/>
                <a:cs typeface="Calibri" pitchFamily="34" charset="0"/>
              </a:rPr>
              <a:t>Панорама</a:t>
            </a:r>
            <a:r>
              <a:rPr lang="en-US" sz="2500" spc="0" dirty="0" smtClean="0">
                <a:latin typeface="+mj-lt"/>
                <a:cs typeface="Calibri" pitchFamily="34" charset="0"/>
              </a:rPr>
              <a:t> </a:t>
            </a:r>
            <a:r>
              <a:rPr lang="en-US" sz="2500" spc="0" dirty="0" smtClean="0">
                <a:solidFill>
                  <a:srgbClr val="F99005"/>
                </a:solidFill>
                <a:latin typeface="+mj-lt"/>
                <a:cs typeface="Calibri" pitchFamily="34" charset="0"/>
              </a:rPr>
              <a:t>(1)</a:t>
            </a:r>
          </a:p>
          <a:p>
            <a:endParaRPr lang="en-US" sz="1800" spc="0" dirty="0" smtClean="0">
              <a:latin typeface="+mj-lt"/>
              <a:cs typeface="Calibri" pitchFamily="34" charset="0"/>
            </a:endParaRPr>
          </a:p>
          <a:p>
            <a:pPr>
              <a:buNone/>
            </a:pPr>
            <a:r>
              <a:rPr lang="en-US" sz="2700" b="1" dirty="0">
                <a:solidFill>
                  <a:schemeClr val="accent5"/>
                </a:solidFill>
                <a:latin typeface="+mj-lt"/>
                <a:cs typeface="Calibri" pitchFamily="34" charset="0"/>
              </a:rPr>
              <a:t>Games Hub List </a:t>
            </a:r>
            <a:endParaRPr lang="en-US" sz="2800" b="1" spc="0" dirty="0" smtClean="0">
              <a:solidFill>
                <a:schemeClr val="accent5"/>
              </a:solidFill>
              <a:latin typeface="+mj-lt"/>
              <a:cs typeface="Calibri" pitchFamily="34" charset="0"/>
            </a:endParaRPr>
          </a:p>
          <a:p>
            <a:pPr>
              <a:buNone/>
            </a:pPr>
            <a:r>
              <a:rPr lang="ru-RU" sz="2500" spc="0" dirty="0" smtClean="0">
                <a:latin typeface="+mj-lt"/>
                <a:cs typeface="Calibri" pitchFamily="34" charset="0"/>
              </a:rPr>
              <a:t>Панорама</a:t>
            </a:r>
            <a:r>
              <a:rPr lang="en-US" sz="2500" spc="0" dirty="0" smtClean="0">
                <a:latin typeface="+mj-lt"/>
                <a:cs typeface="Calibri" pitchFamily="34" charset="0"/>
              </a:rPr>
              <a:t> </a:t>
            </a:r>
            <a:r>
              <a:rPr lang="en-US" sz="2500" spc="0" dirty="0" smtClean="0">
                <a:solidFill>
                  <a:srgbClr val="0070C0"/>
                </a:solidFill>
                <a:latin typeface="+mj-lt"/>
                <a:cs typeface="Calibri" pitchFamily="34" charset="0"/>
              </a:rPr>
              <a:t>(1)</a:t>
            </a:r>
          </a:p>
          <a:p>
            <a:pPr>
              <a:buNone/>
            </a:pPr>
            <a:r>
              <a:rPr lang="ru-RU" sz="2500" spc="0" dirty="0" smtClean="0">
                <a:latin typeface="+mj-lt"/>
                <a:cs typeface="Calibri" pitchFamily="34" charset="0"/>
              </a:rPr>
              <a:t>Блок </a:t>
            </a:r>
            <a:r>
              <a:rPr lang="en-US" sz="2500" spc="0" dirty="0" smtClean="0">
                <a:latin typeface="+mj-lt"/>
                <a:cs typeface="Calibri" pitchFamily="34" charset="0"/>
              </a:rPr>
              <a:t>“</a:t>
            </a:r>
            <a:r>
              <a:rPr lang="ru-RU" sz="2500" spc="0" dirty="0" smtClean="0">
                <a:latin typeface="+mj-lt"/>
                <a:cs typeface="Calibri" pitchFamily="34" charset="0"/>
              </a:rPr>
              <a:t>Популярные игры</a:t>
            </a:r>
            <a:r>
              <a:rPr lang="en-US" sz="2500" spc="0" dirty="0" smtClean="0">
                <a:latin typeface="+mj-lt"/>
                <a:cs typeface="Calibri" pitchFamily="34" charset="0"/>
              </a:rPr>
              <a:t>” </a:t>
            </a:r>
            <a:r>
              <a:rPr lang="en-US" sz="2500" spc="0" dirty="0" smtClean="0">
                <a:solidFill>
                  <a:srgbClr val="0070C0"/>
                </a:solidFill>
                <a:latin typeface="+mj-lt"/>
                <a:cs typeface="Calibri" pitchFamily="34" charset="0"/>
              </a:rPr>
              <a:t>(2-7)</a:t>
            </a:r>
          </a:p>
          <a:p>
            <a:r>
              <a:rPr lang="ru-RU" sz="2500" spc="0" dirty="0" smtClean="0">
                <a:latin typeface="+mj-lt"/>
                <a:cs typeface="Calibri" pitchFamily="34" charset="0"/>
              </a:rPr>
              <a:t>Иконка в основном </a:t>
            </a:r>
            <a:r>
              <a:rPr lang="ru-RU" sz="2500" spc="0" dirty="0" err="1" smtClean="0">
                <a:latin typeface="+mj-lt"/>
                <a:cs typeface="Calibri" pitchFamily="34" charset="0"/>
              </a:rPr>
              <a:t>хабе</a:t>
            </a:r>
            <a:r>
              <a:rPr lang="en-US" sz="2500" spc="0" dirty="0" smtClean="0">
                <a:latin typeface="+mj-lt"/>
                <a:cs typeface="Calibri" pitchFamily="34" charset="0"/>
              </a:rPr>
              <a:t> </a:t>
            </a:r>
            <a:r>
              <a:rPr lang="en-US" sz="2500" spc="0" dirty="0" smtClean="0">
                <a:solidFill>
                  <a:srgbClr val="0070C0"/>
                </a:solidFill>
                <a:latin typeface="+mj-lt"/>
                <a:cs typeface="Calibri" pitchFamily="34" charset="0"/>
              </a:rPr>
              <a:t>(8-10)</a:t>
            </a:r>
          </a:p>
          <a:p>
            <a:pPr>
              <a:buNone/>
            </a:pPr>
            <a:endParaRPr lang="en-US" sz="2500" spc="0" dirty="0" smtClean="0">
              <a:solidFill>
                <a:srgbClr val="0070C0"/>
              </a:solidFill>
              <a:latin typeface="+mj-lt"/>
              <a:cs typeface="Calibri" pitchFamily="34" charset="0"/>
            </a:endParaRPr>
          </a:p>
          <a:p>
            <a:pPr>
              <a:buNone/>
            </a:pPr>
            <a:r>
              <a:rPr lang="en-US" sz="2700" b="1" dirty="0">
                <a:solidFill>
                  <a:schemeClr val="accent4"/>
                </a:solidFill>
                <a:latin typeface="+mj-lt"/>
                <a:cs typeface="Calibri" pitchFamily="34" charset="0"/>
              </a:rPr>
              <a:t>Apps Landing Page </a:t>
            </a:r>
            <a:endParaRPr lang="en-US" sz="2800" b="1" spc="0" dirty="0" smtClean="0">
              <a:solidFill>
                <a:schemeClr val="accent4"/>
              </a:solidFill>
              <a:latin typeface="+mj-lt"/>
              <a:cs typeface="Calibri" pitchFamily="34" charset="0"/>
            </a:endParaRPr>
          </a:p>
          <a:p>
            <a:r>
              <a:rPr lang="ru-RU" sz="2600" dirty="0">
                <a:latin typeface="+mj-lt"/>
                <a:cs typeface="Calibri" pitchFamily="34" charset="0"/>
              </a:rPr>
              <a:t>Панорама</a:t>
            </a:r>
            <a:r>
              <a:rPr lang="en-US" sz="2500" spc="0" dirty="0" smtClean="0">
                <a:solidFill>
                  <a:schemeClr val="accent4"/>
                </a:solidFill>
                <a:latin typeface="+mj-lt"/>
                <a:cs typeface="Calibri" pitchFamily="34" charset="0"/>
              </a:rPr>
              <a:t> (1)</a:t>
            </a:r>
          </a:p>
          <a:p>
            <a:r>
              <a:rPr lang="ru-RU" sz="2600" dirty="0">
                <a:latin typeface="+mj-lt"/>
                <a:cs typeface="Calibri" pitchFamily="34" charset="0"/>
              </a:rPr>
              <a:t>Блок </a:t>
            </a:r>
            <a:r>
              <a:rPr lang="en-US" sz="2600" dirty="0">
                <a:latin typeface="+mj-lt"/>
                <a:cs typeface="Calibri" pitchFamily="34" charset="0"/>
              </a:rPr>
              <a:t>“</a:t>
            </a:r>
            <a:r>
              <a:rPr lang="ru-RU" sz="2600" dirty="0">
                <a:latin typeface="+mj-lt"/>
                <a:cs typeface="Calibri" pitchFamily="34" charset="0"/>
              </a:rPr>
              <a:t>Популярные программы</a:t>
            </a:r>
            <a:r>
              <a:rPr lang="en-US" sz="2600" dirty="0">
                <a:latin typeface="+mj-lt"/>
                <a:cs typeface="Calibri" pitchFamily="34" charset="0"/>
              </a:rPr>
              <a:t>”(</a:t>
            </a:r>
            <a:r>
              <a:rPr lang="en-US" sz="2500" spc="0" dirty="0" smtClean="0">
                <a:solidFill>
                  <a:schemeClr val="accent4"/>
                </a:solidFill>
                <a:latin typeface="+mj-lt"/>
                <a:cs typeface="Calibri" pitchFamily="34" charset="0"/>
              </a:rPr>
              <a:t>2-7)</a:t>
            </a:r>
          </a:p>
          <a:p>
            <a:r>
              <a:rPr lang="ru-RU" sz="2600" dirty="0">
                <a:latin typeface="+mj-lt"/>
                <a:cs typeface="Calibri" pitchFamily="34" charset="0"/>
              </a:rPr>
              <a:t>Иконка в основном хабе</a:t>
            </a:r>
            <a:r>
              <a:rPr lang="en-US" sz="2500" spc="0" dirty="0" smtClean="0">
                <a:solidFill>
                  <a:schemeClr val="accent4"/>
                </a:solidFill>
                <a:latin typeface="+mj-lt"/>
                <a:cs typeface="Calibri" pitchFamily="34" charset="0"/>
              </a:rPr>
              <a:t>(8-10)</a:t>
            </a:r>
          </a:p>
          <a:p>
            <a:r>
              <a:rPr lang="ru-RU" sz="2600" dirty="0">
                <a:latin typeface="+mj-lt"/>
                <a:cs typeface="Calibri" pitchFamily="34" charset="0"/>
              </a:rPr>
              <a:t>Лист популярных приложений</a:t>
            </a:r>
            <a:r>
              <a:rPr lang="en-US" sz="2500" spc="0" dirty="0" smtClean="0">
                <a:solidFill>
                  <a:schemeClr val="accent4"/>
                </a:solidFill>
                <a:latin typeface="+mj-lt"/>
                <a:cs typeface="Calibri" pitchFamily="34" charset="0"/>
              </a:rPr>
              <a:t>(1-20)</a:t>
            </a:r>
            <a:endParaRPr lang="en-US" sz="2200" spc="0" dirty="0" smtClean="0">
              <a:latin typeface="+mj-lt"/>
              <a:cs typeface="Calibri" pitchFamily="34" charset="0"/>
            </a:endParaRPr>
          </a:p>
          <a:p>
            <a:endParaRPr lang="en-US" sz="2800" b="1" spc="0" dirty="0" smtClean="0">
              <a:latin typeface="+mj-lt"/>
              <a:cs typeface="Calibri" pitchFamily="34" charset="0"/>
            </a:endParaRPr>
          </a:p>
          <a:p>
            <a:endParaRPr lang="en-US" sz="2500" spc="0" dirty="0" smtClean="0">
              <a:latin typeface="+mj-lt"/>
              <a:cs typeface="Calibri" pitchFamily="34" charset="0"/>
            </a:endParaRPr>
          </a:p>
          <a:p>
            <a:pPr>
              <a:buNone/>
            </a:pPr>
            <a:endParaRPr lang="en-US" sz="2200" spc="0" dirty="0" smtClean="0">
              <a:latin typeface="+mj-lt"/>
              <a:cs typeface="Calibri" pitchFamily="34" charset="0"/>
            </a:endParaRPr>
          </a:p>
          <a:p>
            <a:endParaRPr lang="en-US" sz="1400" dirty="0">
              <a:latin typeface="+mj-lt"/>
            </a:endParaRPr>
          </a:p>
        </p:txBody>
      </p:sp>
      <p:sp>
        <p:nvSpPr>
          <p:cNvPr id="46" name="Oval 45"/>
          <p:cNvSpPr/>
          <p:nvPr/>
        </p:nvSpPr>
        <p:spPr bwMode="auto">
          <a:xfrm>
            <a:off x="1137646" y="1442629"/>
            <a:ext cx="140535" cy="110038"/>
          </a:xfrm>
          <a:prstGeom prst="ellipse">
            <a:avLst/>
          </a:prstGeom>
          <a:solidFill>
            <a:srgbClr val="F99005"/>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2"/>
                </a:solidFill>
                <a:latin typeface="+mj-lt"/>
                <a:cs typeface="Calibri" pitchFamily="34" charset="0"/>
              </a:rPr>
              <a:t>1</a:t>
            </a:r>
          </a:p>
        </p:txBody>
      </p:sp>
      <p:sp>
        <p:nvSpPr>
          <p:cNvPr id="44" name="Rectangle 43"/>
          <p:cNvSpPr/>
          <p:nvPr/>
        </p:nvSpPr>
        <p:spPr bwMode="auto">
          <a:xfrm>
            <a:off x="3941916" y="4099576"/>
            <a:ext cx="1114822" cy="612415"/>
          </a:xfrm>
          <a:prstGeom prst="rect">
            <a:avLst/>
          </a:prstGeom>
          <a:noFill/>
          <a:ln>
            <a:solidFill>
              <a:schemeClr val="accent4"/>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pic>
        <p:nvPicPr>
          <p:cNvPr id="71" name="Picture 3" descr="C:\Users\bilhur\Desktop\Microsoft\1. WP7 BOM related\Mango\Mango Comps_Jan 2011\Design comps_Jan 18\MP_GAMES_link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146" y="2271977"/>
            <a:ext cx="4273290" cy="1140664"/>
          </a:xfrm>
          <a:prstGeom prst="rect">
            <a:avLst/>
          </a:prstGeom>
          <a:noFill/>
          <a:extLst>
            <a:ext uri="{909E8E84-426E-40DD-AFC4-6F175D3DCCD1}">
              <a14:hiddenFill xmlns:a14="http://schemas.microsoft.com/office/drawing/2010/main">
                <a:solidFill>
                  <a:srgbClr val="FFFFFF"/>
                </a:solidFill>
              </a14:hiddenFill>
            </a:ext>
          </a:extLst>
        </p:spPr>
      </p:pic>
      <p:sp>
        <p:nvSpPr>
          <p:cNvPr id="73" name="Oval 72"/>
          <p:cNvSpPr>
            <a:spLocks noChangeAspect="1"/>
          </p:cNvSpPr>
          <p:nvPr/>
        </p:nvSpPr>
        <p:spPr bwMode="auto">
          <a:xfrm>
            <a:off x="971801" y="4277782"/>
            <a:ext cx="165845" cy="182880"/>
          </a:xfrm>
          <a:prstGeom prst="ellipse">
            <a:avLst/>
          </a:prstGeom>
          <a:solidFill>
            <a:schemeClr val="accent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1</a:t>
            </a:r>
          </a:p>
        </p:txBody>
      </p:sp>
      <p:sp>
        <p:nvSpPr>
          <p:cNvPr id="74" name="Oval 73"/>
          <p:cNvSpPr>
            <a:spLocks noChangeAspect="1"/>
          </p:cNvSpPr>
          <p:nvPr/>
        </p:nvSpPr>
        <p:spPr bwMode="auto">
          <a:xfrm>
            <a:off x="4485559" y="4190570"/>
            <a:ext cx="165845" cy="182880"/>
          </a:xfrm>
          <a:prstGeom prst="ellipse">
            <a:avLst/>
          </a:prstGeom>
          <a:solidFill>
            <a:schemeClr val="accent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3</a:t>
            </a:r>
          </a:p>
        </p:txBody>
      </p:sp>
      <p:sp>
        <p:nvSpPr>
          <p:cNvPr id="75" name="Oval 74"/>
          <p:cNvSpPr>
            <a:spLocks noChangeAspect="1"/>
          </p:cNvSpPr>
          <p:nvPr/>
        </p:nvSpPr>
        <p:spPr bwMode="auto">
          <a:xfrm>
            <a:off x="4067286" y="4190570"/>
            <a:ext cx="165845" cy="182880"/>
          </a:xfrm>
          <a:prstGeom prst="ellipse">
            <a:avLst/>
          </a:prstGeom>
          <a:solidFill>
            <a:schemeClr val="accent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2</a:t>
            </a:r>
          </a:p>
        </p:txBody>
      </p:sp>
      <p:sp>
        <p:nvSpPr>
          <p:cNvPr id="76" name="Oval 75"/>
          <p:cNvSpPr>
            <a:spLocks noChangeAspect="1"/>
          </p:cNvSpPr>
          <p:nvPr/>
        </p:nvSpPr>
        <p:spPr bwMode="auto">
          <a:xfrm>
            <a:off x="2417570" y="1260464"/>
            <a:ext cx="165845" cy="182880"/>
          </a:xfrm>
          <a:prstGeom prst="ellipse">
            <a:avLst/>
          </a:prstGeom>
          <a:solidFill>
            <a:schemeClr val="accent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8</a:t>
            </a:r>
          </a:p>
        </p:txBody>
      </p:sp>
      <p:sp>
        <p:nvSpPr>
          <p:cNvPr id="77" name="Oval 76"/>
          <p:cNvSpPr>
            <a:spLocks noChangeAspect="1"/>
          </p:cNvSpPr>
          <p:nvPr/>
        </p:nvSpPr>
        <p:spPr bwMode="auto">
          <a:xfrm>
            <a:off x="2417561" y="1482987"/>
            <a:ext cx="165845" cy="182880"/>
          </a:xfrm>
          <a:prstGeom prst="ellipse">
            <a:avLst/>
          </a:prstGeom>
          <a:solidFill>
            <a:schemeClr val="accent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a:solidFill>
                  <a:schemeClr val="bg1"/>
                </a:solidFill>
                <a:latin typeface="+mj-lt"/>
                <a:cs typeface="Calibri" pitchFamily="34" charset="0"/>
              </a:rPr>
              <a:t>9</a:t>
            </a:r>
          </a:p>
        </p:txBody>
      </p:sp>
      <p:sp>
        <p:nvSpPr>
          <p:cNvPr id="79" name="Oval 78"/>
          <p:cNvSpPr>
            <a:spLocks noChangeAspect="1"/>
          </p:cNvSpPr>
          <p:nvPr/>
        </p:nvSpPr>
        <p:spPr bwMode="auto">
          <a:xfrm>
            <a:off x="972256" y="2887046"/>
            <a:ext cx="165845" cy="182880"/>
          </a:xfrm>
          <a:prstGeom prst="ellipse">
            <a:avLst/>
          </a:prstGeom>
          <a:solidFill>
            <a:schemeClr val="accent5"/>
          </a:solidFill>
          <a:ln>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1</a:t>
            </a:r>
          </a:p>
        </p:txBody>
      </p:sp>
      <p:sp>
        <p:nvSpPr>
          <p:cNvPr id="83" name="Oval 82"/>
          <p:cNvSpPr>
            <a:spLocks noChangeAspect="1"/>
          </p:cNvSpPr>
          <p:nvPr/>
        </p:nvSpPr>
        <p:spPr bwMode="auto">
          <a:xfrm>
            <a:off x="4889384" y="4190570"/>
            <a:ext cx="165845" cy="182880"/>
          </a:xfrm>
          <a:prstGeom prst="ellipse">
            <a:avLst/>
          </a:prstGeom>
          <a:solidFill>
            <a:schemeClr val="accent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4</a:t>
            </a:r>
          </a:p>
        </p:txBody>
      </p:sp>
      <p:sp>
        <p:nvSpPr>
          <p:cNvPr id="84" name="Oval 83"/>
          <p:cNvSpPr>
            <a:spLocks noChangeAspect="1"/>
          </p:cNvSpPr>
          <p:nvPr/>
        </p:nvSpPr>
        <p:spPr bwMode="auto">
          <a:xfrm>
            <a:off x="4067286" y="4600350"/>
            <a:ext cx="165845" cy="182880"/>
          </a:xfrm>
          <a:prstGeom prst="ellipse">
            <a:avLst/>
          </a:prstGeom>
          <a:solidFill>
            <a:schemeClr val="accent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5</a:t>
            </a:r>
          </a:p>
        </p:txBody>
      </p:sp>
      <p:sp>
        <p:nvSpPr>
          <p:cNvPr id="85" name="Oval 84"/>
          <p:cNvSpPr>
            <a:spLocks noChangeAspect="1"/>
          </p:cNvSpPr>
          <p:nvPr/>
        </p:nvSpPr>
        <p:spPr bwMode="auto">
          <a:xfrm>
            <a:off x="4485559" y="4600350"/>
            <a:ext cx="165845" cy="182880"/>
          </a:xfrm>
          <a:prstGeom prst="ellipse">
            <a:avLst/>
          </a:prstGeom>
          <a:solidFill>
            <a:schemeClr val="accent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6</a:t>
            </a:r>
          </a:p>
        </p:txBody>
      </p:sp>
      <p:sp>
        <p:nvSpPr>
          <p:cNvPr id="86" name="Oval 85"/>
          <p:cNvSpPr>
            <a:spLocks noChangeAspect="1"/>
          </p:cNvSpPr>
          <p:nvPr/>
        </p:nvSpPr>
        <p:spPr bwMode="auto">
          <a:xfrm>
            <a:off x="4889384" y="4600350"/>
            <a:ext cx="165845" cy="182880"/>
          </a:xfrm>
          <a:prstGeom prst="ellipse">
            <a:avLst/>
          </a:prstGeom>
          <a:solidFill>
            <a:schemeClr val="accent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7</a:t>
            </a:r>
          </a:p>
        </p:txBody>
      </p:sp>
      <p:sp>
        <p:nvSpPr>
          <p:cNvPr id="87" name="Rectangle 86"/>
          <p:cNvSpPr/>
          <p:nvPr/>
        </p:nvSpPr>
        <p:spPr bwMode="auto">
          <a:xfrm>
            <a:off x="4000170" y="2692170"/>
            <a:ext cx="1111902" cy="630107"/>
          </a:xfrm>
          <a:prstGeom prst="rect">
            <a:avLst/>
          </a:prstGeom>
          <a:noFill/>
          <a:ln>
            <a:solidFill>
              <a:srgbClr val="0070C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88" name="Oval 87"/>
          <p:cNvSpPr>
            <a:spLocks noChangeAspect="1"/>
          </p:cNvSpPr>
          <p:nvPr/>
        </p:nvSpPr>
        <p:spPr bwMode="auto">
          <a:xfrm>
            <a:off x="4547781" y="2735360"/>
            <a:ext cx="165845" cy="182880"/>
          </a:xfrm>
          <a:prstGeom prst="ellipse">
            <a:avLst/>
          </a:prstGeom>
          <a:solidFill>
            <a:schemeClr val="accent5"/>
          </a:solidFill>
          <a:ln>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3</a:t>
            </a:r>
          </a:p>
        </p:txBody>
      </p:sp>
      <p:sp>
        <p:nvSpPr>
          <p:cNvPr id="89" name="Oval 88"/>
          <p:cNvSpPr>
            <a:spLocks noChangeAspect="1"/>
          </p:cNvSpPr>
          <p:nvPr/>
        </p:nvSpPr>
        <p:spPr bwMode="auto">
          <a:xfrm>
            <a:off x="4129508" y="2735360"/>
            <a:ext cx="165845" cy="182880"/>
          </a:xfrm>
          <a:prstGeom prst="ellipse">
            <a:avLst/>
          </a:prstGeom>
          <a:solidFill>
            <a:schemeClr val="accent5"/>
          </a:solidFill>
          <a:ln>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2</a:t>
            </a:r>
          </a:p>
        </p:txBody>
      </p:sp>
      <p:sp>
        <p:nvSpPr>
          <p:cNvPr id="90" name="Oval 89"/>
          <p:cNvSpPr>
            <a:spLocks noChangeAspect="1"/>
          </p:cNvSpPr>
          <p:nvPr/>
        </p:nvSpPr>
        <p:spPr bwMode="auto">
          <a:xfrm>
            <a:off x="4951606" y="2744885"/>
            <a:ext cx="165845" cy="182880"/>
          </a:xfrm>
          <a:prstGeom prst="ellipse">
            <a:avLst/>
          </a:prstGeom>
          <a:solidFill>
            <a:schemeClr val="accent5"/>
          </a:solidFill>
          <a:ln>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4</a:t>
            </a:r>
          </a:p>
        </p:txBody>
      </p:sp>
      <p:sp>
        <p:nvSpPr>
          <p:cNvPr id="91" name="Oval 90"/>
          <p:cNvSpPr>
            <a:spLocks noChangeAspect="1"/>
          </p:cNvSpPr>
          <p:nvPr/>
        </p:nvSpPr>
        <p:spPr bwMode="auto">
          <a:xfrm>
            <a:off x="4129508" y="3149902"/>
            <a:ext cx="165845" cy="182880"/>
          </a:xfrm>
          <a:prstGeom prst="ellipse">
            <a:avLst/>
          </a:prstGeom>
          <a:solidFill>
            <a:schemeClr val="accent5"/>
          </a:solidFill>
          <a:ln>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5</a:t>
            </a:r>
          </a:p>
        </p:txBody>
      </p:sp>
      <p:sp>
        <p:nvSpPr>
          <p:cNvPr id="92" name="Oval 91"/>
          <p:cNvSpPr>
            <a:spLocks noChangeAspect="1"/>
          </p:cNvSpPr>
          <p:nvPr/>
        </p:nvSpPr>
        <p:spPr bwMode="auto">
          <a:xfrm>
            <a:off x="4547781" y="3149902"/>
            <a:ext cx="165845" cy="182880"/>
          </a:xfrm>
          <a:prstGeom prst="ellipse">
            <a:avLst/>
          </a:prstGeom>
          <a:solidFill>
            <a:schemeClr val="accent5"/>
          </a:solidFill>
          <a:ln>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6</a:t>
            </a:r>
          </a:p>
        </p:txBody>
      </p:sp>
      <p:sp>
        <p:nvSpPr>
          <p:cNvPr id="93" name="Oval 92"/>
          <p:cNvSpPr>
            <a:spLocks noChangeAspect="1"/>
          </p:cNvSpPr>
          <p:nvPr/>
        </p:nvSpPr>
        <p:spPr bwMode="auto">
          <a:xfrm>
            <a:off x="4951606" y="3149902"/>
            <a:ext cx="165845" cy="182880"/>
          </a:xfrm>
          <a:prstGeom prst="ellipse">
            <a:avLst/>
          </a:prstGeom>
          <a:solidFill>
            <a:schemeClr val="accent5"/>
          </a:solidFill>
          <a:ln>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7</a:t>
            </a:r>
          </a:p>
        </p:txBody>
      </p:sp>
      <p:sp>
        <p:nvSpPr>
          <p:cNvPr id="95" name="TextBox 94"/>
          <p:cNvSpPr txBox="1"/>
          <p:nvPr/>
        </p:nvSpPr>
        <p:spPr>
          <a:xfrm rot="16200000">
            <a:off x="-409053" y="2500917"/>
            <a:ext cx="1515669" cy="307777"/>
          </a:xfrm>
          <a:prstGeom prst="rect">
            <a:avLst/>
          </a:prstGeom>
          <a:noFill/>
        </p:spPr>
        <p:txBody>
          <a:bodyPr wrap="square" rtlCol="0">
            <a:spAutoFit/>
          </a:bodyPr>
          <a:lstStyle/>
          <a:p>
            <a:r>
              <a:rPr lang="en-US" sz="1400" dirty="0" smtClean="0"/>
              <a:t>Games Hub</a:t>
            </a:r>
            <a:endParaRPr lang="en-US" sz="1400" dirty="0"/>
          </a:p>
        </p:txBody>
      </p:sp>
      <p:sp>
        <p:nvSpPr>
          <p:cNvPr id="97" name="Oval 96"/>
          <p:cNvSpPr>
            <a:spLocks noChangeAspect="1"/>
          </p:cNvSpPr>
          <p:nvPr/>
        </p:nvSpPr>
        <p:spPr bwMode="auto">
          <a:xfrm>
            <a:off x="1707604" y="4043899"/>
            <a:ext cx="165845" cy="182880"/>
          </a:xfrm>
          <a:prstGeom prst="ellipse">
            <a:avLst/>
          </a:prstGeom>
          <a:solidFill>
            <a:schemeClr val="accent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20</a:t>
            </a:r>
          </a:p>
        </p:txBody>
      </p:sp>
      <p:sp>
        <p:nvSpPr>
          <p:cNvPr id="43" name="Oval 42"/>
          <p:cNvSpPr>
            <a:spLocks noChangeAspect="1"/>
          </p:cNvSpPr>
          <p:nvPr/>
        </p:nvSpPr>
        <p:spPr bwMode="auto">
          <a:xfrm>
            <a:off x="3362854" y="1260464"/>
            <a:ext cx="165845" cy="182880"/>
          </a:xfrm>
          <a:prstGeom prst="ellipse">
            <a:avLst/>
          </a:prstGeom>
          <a:solidFill>
            <a:schemeClr val="accent5"/>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a:solidFill>
                  <a:schemeClr val="bg1"/>
                </a:solidFill>
                <a:latin typeface="+mj-lt"/>
                <a:cs typeface="Calibri" pitchFamily="34" charset="0"/>
              </a:rPr>
              <a:t>8</a:t>
            </a:r>
          </a:p>
        </p:txBody>
      </p:sp>
      <p:sp>
        <p:nvSpPr>
          <p:cNvPr id="48" name="Oval 47"/>
          <p:cNvSpPr>
            <a:spLocks noChangeAspect="1"/>
          </p:cNvSpPr>
          <p:nvPr/>
        </p:nvSpPr>
        <p:spPr bwMode="auto">
          <a:xfrm>
            <a:off x="3362854" y="1482987"/>
            <a:ext cx="165845" cy="182880"/>
          </a:xfrm>
          <a:prstGeom prst="ellipse">
            <a:avLst/>
          </a:prstGeom>
          <a:solidFill>
            <a:schemeClr val="accent5"/>
          </a:solidFill>
          <a:ln>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1"/>
                </a:solidFill>
                <a:latin typeface="+mj-lt"/>
                <a:cs typeface="Calibri" pitchFamily="34" charset="0"/>
              </a:rPr>
              <a:t>9</a:t>
            </a:r>
          </a:p>
        </p:txBody>
      </p:sp>
      <p:sp>
        <p:nvSpPr>
          <p:cNvPr id="49" name="Oval 48"/>
          <p:cNvSpPr>
            <a:spLocks noChangeAspect="1"/>
          </p:cNvSpPr>
          <p:nvPr/>
        </p:nvSpPr>
        <p:spPr bwMode="auto">
          <a:xfrm>
            <a:off x="3362853" y="1704200"/>
            <a:ext cx="165845" cy="182880"/>
          </a:xfrm>
          <a:prstGeom prst="ellipse">
            <a:avLst/>
          </a:prstGeom>
          <a:solidFill>
            <a:schemeClr val="accent5"/>
          </a:solidFill>
          <a:ln>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500" b="1" dirty="0" smtClean="0">
                <a:solidFill>
                  <a:schemeClr val="bg1"/>
                </a:solidFill>
                <a:latin typeface="+mj-lt"/>
                <a:cs typeface="Calibri" pitchFamily="34" charset="0"/>
              </a:rPr>
              <a:t>10</a:t>
            </a:r>
          </a:p>
        </p:txBody>
      </p:sp>
      <p:sp>
        <p:nvSpPr>
          <p:cNvPr id="50" name="Oval 49"/>
          <p:cNvSpPr>
            <a:spLocks noChangeAspect="1"/>
          </p:cNvSpPr>
          <p:nvPr/>
        </p:nvSpPr>
        <p:spPr bwMode="auto">
          <a:xfrm>
            <a:off x="4327028" y="1260464"/>
            <a:ext cx="165845" cy="182880"/>
          </a:xfrm>
          <a:prstGeom prst="ellipse">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2"/>
                </a:solidFill>
                <a:latin typeface="+mj-lt"/>
              </a:rPr>
              <a:t>1</a:t>
            </a:r>
          </a:p>
        </p:txBody>
      </p:sp>
      <p:sp>
        <p:nvSpPr>
          <p:cNvPr id="51" name="Oval 50"/>
          <p:cNvSpPr>
            <a:spLocks noChangeAspect="1"/>
          </p:cNvSpPr>
          <p:nvPr/>
        </p:nvSpPr>
        <p:spPr bwMode="auto">
          <a:xfrm>
            <a:off x="4327028" y="1482987"/>
            <a:ext cx="165845" cy="182880"/>
          </a:xfrm>
          <a:prstGeom prst="ellipse">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2"/>
                </a:solidFill>
                <a:latin typeface="+mj-lt"/>
                <a:cs typeface="Calibri" pitchFamily="34" charset="0"/>
              </a:rPr>
              <a:t>2</a:t>
            </a:r>
          </a:p>
        </p:txBody>
      </p:sp>
      <p:sp>
        <p:nvSpPr>
          <p:cNvPr id="52" name="Oval 51"/>
          <p:cNvSpPr>
            <a:spLocks noChangeAspect="1"/>
          </p:cNvSpPr>
          <p:nvPr/>
        </p:nvSpPr>
        <p:spPr bwMode="auto">
          <a:xfrm>
            <a:off x="4328779" y="1704200"/>
            <a:ext cx="165845" cy="182880"/>
          </a:xfrm>
          <a:prstGeom prst="ellipse">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solidFill>
                  <a:schemeClr val="bg2"/>
                </a:solidFill>
                <a:latin typeface="+mj-lt"/>
                <a:cs typeface="Calibri" pitchFamily="34" charset="0"/>
              </a:rPr>
              <a:t>3</a:t>
            </a:r>
          </a:p>
        </p:txBody>
      </p:sp>
      <p:sp>
        <p:nvSpPr>
          <p:cNvPr id="39" name="Oval 38"/>
          <p:cNvSpPr>
            <a:spLocks noChangeAspect="1"/>
          </p:cNvSpPr>
          <p:nvPr/>
        </p:nvSpPr>
        <p:spPr bwMode="auto">
          <a:xfrm>
            <a:off x="2421963" y="1704200"/>
            <a:ext cx="165845" cy="182880"/>
          </a:xfrm>
          <a:prstGeom prst="ellipse">
            <a:avLst/>
          </a:prstGeom>
          <a:solidFill>
            <a:schemeClr val="accent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600" b="1" dirty="0">
                <a:solidFill>
                  <a:schemeClr val="bg1"/>
                </a:solidFill>
                <a:latin typeface="+mj-lt"/>
                <a:cs typeface="Calibri" pitchFamily="34" charset="0"/>
              </a:rPr>
              <a:t>10</a:t>
            </a:r>
          </a:p>
        </p:txBody>
      </p:sp>
    </p:spTree>
    <p:extLst>
      <p:ext uri="{BB962C8B-B14F-4D97-AF65-F5344CB8AC3E}">
        <p14:creationId xmlns:p14="http://schemas.microsoft.com/office/powerpoint/2010/main" val="117978664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smtClean="0"/>
              <a:t> И еще</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ru-RU" dirty="0" smtClean="0"/>
              <a:t>Не </a:t>
            </a:r>
            <a:r>
              <a:rPr lang="ru-RU" dirty="0"/>
              <a:t>посылайте приложения во все </a:t>
            </a:r>
            <a:r>
              <a:rPr lang="ru-RU" dirty="0" smtClean="0"/>
              <a:t>категории</a:t>
            </a:r>
            <a:r>
              <a:rPr lang="en-US" dirty="0"/>
              <a:t> </a:t>
            </a:r>
            <a:r>
              <a:rPr lang="en-US" dirty="0" smtClean="0"/>
              <a:t>– </a:t>
            </a:r>
            <a:r>
              <a:rPr lang="ru-RU" dirty="0" smtClean="0"/>
              <a:t>пользователи вас не найдут</a:t>
            </a:r>
          </a:p>
          <a:p>
            <a:pPr marL="514350" indent="-514350">
              <a:buFont typeface="+mj-lt"/>
              <a:buAutoNum type="arabicPeriod"/>
            </a:pPr>
            <a:r>
              <a:rPr lang="ru-RU" dirty="0" smtClean="0"/>
              <a:t>Не </a:t>
            </a:r>
            <a:r>
              <a:rPr lang="ru-RU" dirty="0"/>
              <a:t>используйте одинаковые </a:t>
            </a:r>
            <a:r>
              <a:rPr lang="ru-RU" dirty="0" smtClean="0"/>
              <a:t>иконки</a:t>
            </a:r>
            <a:r>
              <a:rPr lang="en-US" dirty="0" smtClean="0"/>
              <a:t>, </a:t>
            </a:r>
            <a:r>
              <a:rPr lang="ru-RU" dirty="0"/>
              <a:t>иконка должна отображать уникальные особенности приложения и увеличить потенциал для загрузки </a:t>
            </a:r>
            <a:endParaRPr lang="ru-RU" dirty="0" smtClean="0"/>
          </a:p>
          <a:p>
            <a:pPr marL="514350" indent="-514350">
              <a:buFont typeface="+mj-lt"/>
              <a:buAutoNum type="arabicPeriod"/>
            </a:pPr>
            <a:r>
              <a:rPr lang="ru-RU" dirty="0" smtClean="0"/>
              <a:t>5 </a:t>
            </a:r>
            <a:r>
              <a:rPr lang="ru-RU" dirty="0"/>
              <a:t>слов для поиска в </a:t>
            </a:r>
            <a:r>
              <a:rPr lang="en-US" dirty="0"/>
              <a:t>Search. </a:t>
            </a:r>
            <a:r>
              <a:rPr lang="ru-RU" dirty="0"/>
              <a:t>Ограничение по словам</a:t>
            </a:r>
            <a:r>
              <a:rPr lang="en-US" dirty="0"/>
              <a:t>. </a:t>
            </a:r>
            <a:r>
              <a:rPr lang="ru-RU" dirty="0"/>
              <a:t>Все остальные слова будут удаляться</a:t>
            </a:r>
            <a:r>
              <a:rPr lang="en-US" dirty="0"/>
              <a:t>. </a:t>
            </a:r>
          </a:p>
          <a:p>
            <a:pPr marL="514350" indent="-514350">
              <a:buFont typeface="+mj-lt"/>
              <a:buAutoNum type="arabicPeriod"/>
            </a:pPr>
            <a:r>
              <a:rPr lang="ru-RU" dirty="0"/>
              <a:t>Не вводите слова в поиск</a:t>
            </a:r>
            <a:r>
              <a:rPr lang="en-US" dirty="0"/>
              <a:t>, </a:t>
            </a:r>
            <a:r>
              <a:rPr lang="ru-RU" dirty="0"/>
              <a:t>которые не связаны с вашим </a:t>
            </a:r>
            <a:r>
              <a:rPr lang="ru-RU" dirty="0" smtClean="0"/>
              <a:t>приложением</a:t>
            </a:r>
          </a:p>
        </p:txBody>
      </p:sp>
    </p:spTree>
    <p:extLst>
      <p:ext uri="{BB962C8B-B14F-4D97-AF65-F5344CB8AC3E}">
        <p14:creationId xmlns:p14="http://schemas.microsoft.com/office/powerpoint/2010/main" val="11372192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1472" y="321449"/>
            <a:ext cx="8191092" cy="720097"/>
          </a:xfrm>
        </p:spPr>
        <p:txBody>
          <a:bodyPr/>
          <a:lstStyle/>
          <a:p>
            <a:r>
              <a:rPr lang="en-US" dirty="0" smtClean="0"/>
              <a:t>AppProfessionals.ru </a:t>
            </a:r>
            <a:endParaRPr lang="ru-RU"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679" cy="537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82742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pPr marL="0" indent="0">
              <a:buNone/>
            </a:pPr>
            <a:r>
              <a:rPr lang="ru-RU" dirty="0" smtClean="0"/>
              <a:t>Какие каналы помогут продвинуть ваше приложение</a:t>
            </a:r>
            <a:r>
              <a:rPr lang="en-US" dirty="0" smtClean="0"/>
              <a:t>?</a:t>
            </a:r>
            <a:endParaRPr lang="ru-RU" dirty="0"/>
          </a:p>
        </p:txBody>
      </p:sp>
      <p:sp>
        <p:nvSpPr>
          <p:cNvPr id="5" name="Content Placeholder 4"/>
          <p:cNvSpPr>
            <a:spLocks noGrp="1"/>
          </p:cNvSpPr>
          <p:nvPr>
            <p:ph sz="quarter" idx="10"/>
          </p:nvPr>
        </p:nvSpPr>
        <p:spPr/>
        <p:txBody>
          <a:bodyPr/>
          <a:lstStyle/>
          <a:p>
            <a:r>
              <a:rPr lang="ru-RU" dirty="0" smtClean="0"/>
              <a:t>Продвижение</a:t>
            </a:r>
            <a:endParaRPr lang="ru-RU" dirty="0"/>
          </a:p>
        </p:txBody>
      </p:sp>
      <p:sp>
        <p:nvSpPr>
          <p:cNvPr id="2" name="Text Placeholder 1"/>
          <p:cNvSpPr>
            <a:spLocks noGrp="1"/>
          </p:cNvSpPr>
          <p:nvPr>
            <p:ph type="body" sz="quarter" idx="12"/>
          </p:nvPr>
        </p:nvSpPr>
        <p:spPr/>
        <p:txBody>
          <a:bodyPr/>
          <a:lstStyle/>
          <a:p>
            <a:endParaRPr lang="ru-RU" dirty="0"/>
          </a:p>
        </p:txBody>
      </p:sp>
      <p:sp>
        <p:nvSpPr>
          <p:cNvPr id="3" name="Rectangle 2"/>
          <p:cNvSpPr/>
          <p:nvPr/>
        </p:nvSpPr>
        <p:spPr>
          <a:xfrm>
            <a:off x="6282228" y="1311582"/>
            <a:ext cx="2340312" cy="2250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Freeform 24"/>
          <p:cNvSpPr>
            <a:spLocks noEditPoints="1"/>
          </p:cNvSpPr>
          <p:nvPr/>
        </p:nvSpPr>
        <p:spPr bwMode="black">
          <a:xfrm>
            <a:off x="6642276" y="1491605"/>
            <a:ext cx="1620216" cy="1879595"/>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0286927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u-RU" dirty="0" smtClean="0"/>
              <a:t>Инструментов продвижения много!</a:t>
            </a:r>
            <a:endParaRPr lang="ru-RU" dirty="0"/>
          </a:p>
        </p:txBody>
      </p:sp>
      <p:sp>
        <p:nvSpPr>
          <p:cNvPr id="2" name="Content Placeholder 1"/>
          <p:cNvSpPr>
            <a:spLocks noGrp="1"/>
          </p:cNvSpPr>
          <p:nvPr>
            <p:ph idx="1"/>
          </p:nvPr>
        </p:nvSpPr>
        <p:spPr/>
        <p:txBody>
          <a:bodyPr/>
          <a:lstStyle/>
          <a:p>
            <a:r>
              <a:rPr lang="ru-RU" dirty="0" smtClean="0"/>
              <a:t>Как можно продвигать приложение</a:t>
            </a:r>
            <a:r>
              <a:rPr lang="en-US" dirty="0" smtClean="0"/>
              <a:t>?</a:t>
            </a:r>
            <a:endParaRPr lang="ru-RU" dirty="0"/>
          </a:p>
        </p:txBody>
      </p:sp>
      <p:sp>
        <p:nvSpPr>
          <p:cNvPr id="3" name="Picture Placeholder 2"/>
          <p:cNvSpPr>
            <a:spLocks noGrp="1"/>
          </p:cNvSpPr>
          <p:nvPr>
            <p:ph sz="quarter" idx="19"/>
          </p:nvPr>
        </p:nvSpPr>
        <p:spPr>
          <a:xfrm>
            <a:off x="3491856" y="1221570"/>
            <a:ext cx="1258483" cy="1260950"/>
          </a:xfrm>
          <a:prstGeom prst="rect">
            <a:avLst/>
          </a:prstGeom>
        </p:spPr>
        <p:txBody>
          <a:bodyPr/>
          <a:lstStyle/>
          <a:p>
            <a:r>
              <a:rPr lang="ru-RU" dirty="0" smtClean="0"/>
              <a:t>Поисковая реклама</a:t>
            </a:r>
            <a:endParaRPr lang="en-US" dirty="0"/>
          </a:p>
        </p:txBody>
      </p:sp>
      <p:sp>
        <p:nvSpPr>
          <p:cNvPr id="4" name="Picture Placeholder 3"/>
          <p:cNvSpPr>
            <a:spLocks noGrp="1"/>
          </p:cNvSpPr>
          <p:nvPr>
            <p:ph sz="quarter" idx="20"/>
          </p:nvPr>
        </p:nvSpPr>
        <p:spPr>
          <a:xfrm>
            <a:off x="4842036" y="1221570"/>
            <a:ext cx="1257703" cy="1260168"/>
          </a:xfrm>
          <a:prstGeom prst="rect">
            <a:avLst/>
          </a:prstGeom>
        </p:spPr>
        <p:txBody>
          <a:bodyPr/>
          <a:lstStyle/>
          <a:p>
            <a:r>
              <a:rPr lang="ru-RU" dirty="0" smtClean="0"/>
              <a:t>Акции и конкурсы</a:t>
            </a:r>
            <a:endParaRPr lang="en-US" dirty="0"/>
          </a:p>
        </p:txBody>
      </p:sp>
      <p:sp>
        <p:nvSpPr>
          <p:cNvPr id="6" name="Picture Placeholder 5"/>
          <p:cNvSpPr>
            <a:spLocks noGrp="1"/>
          </p:cNvSpPr>
          <p:nvPr>
            <p:ph sz="quarter" idx="21"/>
          </p:nvPr>
        </p:nvSpPr>
        <p:spPr>
          <a:xfrm>
            <a:off x="3491856" y="2571750"/>
            <a:ext cx="1258483" cy="1260950"/>
          </a:xfrm>
          <a:prstGeom prst="rect">
            <a:avLst/>
          </a:prstGeom>
        </p:spPr>
        <p:txBody>
          <a:bodyPr/>
          <a:lstStyle/>
          <a:p>
            <a:r>
              <a:rPr lang="ru-RU" dirty="0" smtClean="0"/>
              <a:t>Баннерная реклама</a:t>
            </a:r>
            <a:endParaRPr lang="en-US" dirty="0"/>
          </a:p>
        </p:txBody>
      </p:sp>
      <p:sp>
        <p:nvSpPr>
          <p:cNvPr id="7" name="Picture Placeholder 6"/>
          <p:cNvSpPr>
            <a:spLocks noGrp="1"/>
          </p:cNvSpPr>
          <p:nvPr>
            <p:ph sz="quarter" idx="22"/>
          </p:nvPr>
        </p:nvSpPr>
        <p:spPr>
          <a:xfrm>
            <a:off x="4841384" y="2572532"/>
            <a:ext cx="1257703" cy="1260168"/>
          </a:xfrm>
          <a:prstGeom prst="rect">
            <a:avLst/>
          </a:prstGeom>
        </p:spPr>
        <p:txBody>
          <a:bodyPr/>
          <a:lstStyle/>
          <a:p>
            <a:r>
              <a:rPr lang="ru-RU" dirty="0" smtClean="0"/>
              <a:t>Партнеры</a:t>
            </a:r>
            <a:endParaRPr lang="en-US" dirty="0"/>
          </a:p>
        </p:txBody>
      </p:sp>
      <p:sp>
        <p:nvSpPr>
          <p:cNvPr id="8" name="Picture Placeholder 7"/>
          <p:cNvSpPr>
            <a:spLocks noGrp="1"/>
          </p:cNvSpPr>
          <p:nvPr>
            <p:ph sz="quarter" idx="23"/>
          </p:nvPr>
        </p:nvSpPr>
        <p:spPr>
          <a:xfrm>
            <a:off x="6192216" y="1221570"/>
            <a:ext cx="1257703" cy="1260168"/>
          </a:xfrm>
          <a:prstGeom prst="rect">
            <a:avLst/>
          </a:prstGeom>
        </p:spPr>
        <p:txBody>
          <a:bodyPr/>
          <a:lstStyle/>
          <a:p>
            <a:r>
              <a:rPr lang="ru-RU" dirty="0" smtClean="0"/>
              <a:t>Работа с лидерами мнений</a:t>
            </a:r>
            <a:endParaRPr lang="en-US" dirty="0"/>
          </a:p>
        </p:txBody>
      </p:sp>
      <p:sp>
        <p:nvSpPr>
          <p:cNvPr id="9" name="Picture Placeholder 8"/>
          <p:cNvSpPr>
            <a:spLocks noGrp="1"/>
          </p:cNvSpPr>
          <p:nvPr>
            <p:ph sz="quarter" idx="24"/>
          </p:nvPr>
        </p:nvSpPr>
        <p:spPr>
          <a:xfrm>
            <a:off x="6191564" y="2572532"/>
            <a:ext cx="1257703" cy="1260168"/>
          </a:xfrm>
          <a:prstGeom prst="rect">
            <a:avLst/>
          </a:prstGeom>
        </p:spPr>
        <p:txBody>
          <a:bodyPr/>
          <a:lstStyle/>
          <a:p>
            <a:r>
              <a:rPr lang="en-US" dirty="0" smtClean="0"/>
              <a:t>SMM</a:t>
            </a:r>
            <a:endParaRPr lang="en-US" dirty="0"/>
          </a:p>
        </p:txBody>
      </p:sp>
    </p:spTree>
    <p:extLst>
      <p:ext uri="{BB962C8B-B14F-4D97-AF65-F5344CB8AC3E}">
        <p14:creationId xmlns:p14="http://schemas.microsoft.com/office/powerpoint/2010/main" val="240375583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1472" y="321449"/>
            <a:ext cx="8191092" cy="720097"/>
          </a:xfrm>
        </p:spPr>
        <p:txBody>
          <a:bodyPr/>
          <a:lstStyle/>
          <a:p>
            <a:r>
              <a:rPr lang="ru-RU" dirty="0" smtClean="0"/>
              <a:t>Великолепная семерка приложений</a:t>
            </a:r>
            <a:endParaRPr lang="ru-RU" dirty="0"/>
          </a:p>
        </p:txBody>
      </p:sp>
      <p:sp>
        <p:nvSpPr>
          <p:cNvPr id="3" name="Picture Placeholder 2"/>
          <p:cNvSpPr>
            <a:spLocks noGrp="1"/>
          </p:cNvSpPr>
          <p:nvPr>
            <p:ph sz="quarter" idx="19"/>
          </p:nvPr>
        </p:nvSpPr>
        <p:spPr>
          <a:xfrm>
            <a:off x="3491856" y="1221570"/>
            <a:ext cx="1258483" cy="1260950"/>
          </a:xfrm>
          <a:prstGeom prst="rect">
            <a:avLst/>
          </a:prstGeom>
        </p:spPr>
        <p:txBody>
          <a:bodyPr/>
          <a:lstStyle/>
          <a:p>
            <a:r>
              <a:rPr lang="ru-RU" dirty="0"/>
              <a:t>110 </a:t>
            </a:r>
            <a:r>
              <a:rPr lang="ru-RU" dirty="0" smtClean="0"/>
              <a:t>заявок</a:t>
            </a:r>
            <a:endParaRPr lang="ru-RU" dirty="0"/>
          </a:p>
          <a:p>
            <a:r>
              <a:rPr lang="ru-RU" dirty="0"/>
              <a:t>14 лучших</a:t>
            </a:r>
            <a:endParaRPr lang="en-US" dirty="0"/>
          </a:p>
        </p:txBody>
      </p:sp>
      <p:sp>
        <p:nvSpPr>
          <p:cNvPr id="4" name="Picture Placeholder 3"/>
          <p:cNvSpPr>
            <a:spLocks noGrp="1"/>
          </p:cNvSpPr>
          <p:nvPr>
            <p:ph sz="quarter" idx="20"/>
          </p:nvPr>
        </p:nvSpPr>
        <p:spPr>
          <a:xfrm>
            <a:off x="4842036" y="1221570"/>
            <a:ext cx="1257703" cy="1260168"/>
          </a:xfrm>
          <a:prstGeom prst="rect">
            <a:avLst/>
          </a:prstGeom>
        </p:spPr>
        <p:txBody>
          <a:bodyPr/>
          <a:lstStyle/>
          <a:p>
            <a:r>
              <a:rPr lang="ru-RU" dirty="0"/>
              <a:t>Сроки </a:t>
            </a:r>
            <a:r>
              <a:rPr lang="en-US" dirty="0" smtClean="0"/>
              <a:t>:    17</a:t>
            </a:r>
            <a:r>
              <a:rPr lang="ru-RU" dirty="0" smtClean="0"/>
              <a:t> </a:t>
            </a:r>
            <a:r>
              <a:rPr lang="ru-RU" dirty="0"/>
              <a:t>дней</a:t>
            </a:r>
            <a:endParaRPr lang="en-US" dirty="0"/>
          </a:p>
        </p:txBody>
      </p:sp>
      <p:sp>
        <p:nvSpPr>
          <p:cNvPr id="6" name="Picture Placeholder 5"/>
          <p:cNvSpPr>
            <a:spLocks noGrp="1"/>
          </p:cNvSpPr>
          <p:nvPr>
            <p:ph sz="quarter" idx="21"/>
          </p:nvPr>
        </p:nvSpPr>
        <p:spPr>
          <a:xfrm>
            <a:off x="3491856" y="2571750"/>
            <a:ext cx="1258483" cy="1260950"/>
          </a:xfrm>
          <a:prstGeom prst="rect">
            <a:avLst/>
          </a:prstGeom>
        </p:spPr>
        <p:txBody>
          <a:bodyPr/>
          <a:lstStyle/>
          <a:p>
            <a:r>
              <a:rPr lang="en-US" dirty="0" smtClean="0"/>
              <a:t>35 </a:t>
            </a:r>
            <a:r>
              <a:rPr lang="ru-RU" dirty="0" smtClean="0"/>
              <a:t>млн рекламных показов</a:t>
            </a:r>
            <a:endParaRPr lang="en-US" dirty="0"/>
          </a:p>
        </p:txBody>
      </p:sp>
      <p:sp>
        <p:nvSpPr>
          <p:cNvPr id="7" name="Picture Placeholder 6"/>
          <p:cNvSpPr>
            <a:spLocks noGrp="1"/>
          </p:cNvSpPr>
          <p:nvPr>
            <p:ph sz="quarter" idx="22"/>
          </p:nvPr>
        </p:nvSpPr>
        <p:spPr>
          <a:xfrm>
            <a:off x="4841384" y="2572532"/>
            <a:ext cx="1257703" cy="1260168"/>
          </a:xfrm>
          <a:prstGeom prst="rect">
            <a:avLst/>
          </a:prstGeom>
        </p:spPr>
        <p:txBody>
          <a:bodyPr/>
          <a:lstStyle/>
          <a:p>
            <a:r>
              <a:rPr lang="ru-RU" dirty="0" smtClean="0"/>
              <a:t>17 тысяч кликов</a:t>
            </a:r>
            <a:endParaRPr lang="en-US" dirty="0"/>
          </a:p>
        </p:txBody>
      </p:sp>
      <p:sp>
        <p:nvSpPr>
          <p:cNvPr id="8" name="Picture Placeholder 7"/>
          <p:cNvSpPr>
            <a:spLocks noGrp="1"/>
          </p:cNvSpPr>
          <p:nvPr>
            <p:ph sz="quarter" idx="23"/>
          </p:nvPr>
        </p:nvSpPr>
        <p:spPr>
          <a:xfrm>
            <a:off x="6192216" y="1221570"/>
            <a:ext cx="1257703" cy="1260168"/>
          </a:xfrm>
          <a:prstGeom prst="rect">
            <a:avLst/>
          </a:prstGeom>
        </p:spPr>
        <p:txBody>
          <a:bodyPr/>
          <a:lstStyle/>
          <a:p>
            <a:r>
              <a:rPr lang="ru-RU" dirty="0"/>
              <a:t>Бюджет </a:t>
            </a:r>
            <a:r>
              <a:rPr lang="en-US" dirty="0"/>
              <a:t>$11 949</a:t>
            </a:r>
          </a:p>
        </p:txBody>
      </p:sp>
      <p:sp>
        <p:nvSpPr>
          <p:cNvPr id="9" name="Picture Placeholder 8"/>
          <p:cNvSpPr>
            <a:spLocks noGrp="1"/>
          </p:cNvSpPr>
          <p:nvPr>
            <p:ph sz="quarter" idx="24"/>
          </p:nvPr>
        </p:nvSpPr>
        <p:spPr>
          <a:xfrm>
            <a:off x="6191564" y="2572532"/>
            <a:ext cx="1257703" cy="1260168"/>
          </a:xfrm>
          <a:prstGeom prst="rect">
            <a:avLst/>
          </a:prstGeom>
        </p:spPr>
        <p:txBody>
          <a:bodyPr/>
          <a:lstStyle/>
          <a:p>
            <a:r>
              <a:rPr lang="ru-RU" dirty="0" smtClean="0"/>
              <a:t>Рост</a:t>
            </a:r>
            <a:r>
              <a:rPr lang="en-US" dirty="0" smtClean="0"/>
              <a:t> </a:t>
            </a:r>
            <a:r>
              <a:rPr lang="ru-RU" dirty="0" smtClean="0"/>
              <a:t>загрузок в 4 раза</a:t>
            </a:r>
            <a:endParaRPr lang="en-US" dirty="0"/>
          </a:p>
        </p:txBody>
      </p:sp>
      <p:pic>
        <p:nvPicPr>
          <p:cNvPr id="10" name="Picture 3"/>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21296" t="12048" r="26565" b="5019"/>
          <a:stretch/>
        </p:blipFill>
        <p:spPr bwMode="auto">
          <a:xfrm>
            <a:off x="792163" y="1229237"/>
            <a:ext cx="2609850" cy="259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82742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Поисковая реклама</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p:nvPr/>
        </p:nvPicPr>
        <p:blipFill>
          <a:blip r:embed="rId2" cstate="email">
            <a:extLst>
              <a:ext uri="{28A0092B-C50C-407E-A947-70E740481C1C}">
                <a14:useLocalDpi xmlns:a14="http://schemas.microsoft.com/office/drawing/2010/main"/>
              </a:ext>
            </a:extLst>
          </a:blip>
          <a:srcRect/>
          <a:stretch>
            <a:fillRect/>
          </a:stretch>
        </p:blipFill>
        <p:spPr bwMode="auto">
          <a:xfrm>
            <a:off x="721011" y="1041546"/>
            <a:ext cx="4949825" cy="3959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cstate="email">
            <a:extLst>
              <a:ext uri="{28A0092B-C50C-407E-A947-70E740481C1C}">
                <a14:useLocalDpi xmlns:a14="http://schemas.microsoft.com/office/drawing/2010/main"/>
              </a:ext>
            </a:extLst>
          </a:blip>
          <a:srcRect/>
          <a:stretch>
            <a:fillRect/>
          </a:stretch>
        </p:blipFill>
        <p:spPr bwMode="auto">
          <a:xfrm>
            <a:off x="1151544" y="2133127"/>
            <a:ext cx="3149600" cy="2519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C:\Users\vmanahimov\Pictures\AutoScreen screenshots\Shot 2012.5.2 - 17.40.38 - Великолепная семерка приложений для Windows Phone - PhotoFunia - Windows Internet Explorer (iexplore.exe).jp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9116" y="2133127"/>
            <a:ext cx="3149600" cy="2519680"/>
          </a:xfrm>
          <a:prstGeom prst="rect">
            <a:avLst/>
          </a:prstGeom>
          <a:noFill/>
          <a:extLst/>
        </p:spPr>
      </p:pic>
    </p:spTree>
    <p:extLst>
      <p:ext uri="{BB962C8B-B14F-4D97-AF65-F5344CB8AC3E}">
        <p14:creationId xmlns:p14="http://schemas.microsoft.com/office/powerpoint/2010/main" val="19528417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 чем пойдет речь</a:t>
            </a:r>
            <a:r>
              <a:rPr lang="en-US" dirty="0" smtClean="0"/>
              <a:t>?</a:t>
            </a:r>
            <a:endParaRPr lang="ru-RU" dirty="0"/>
          </a:p>
        </p:txBody>
      </p:sp>
      <p:sp>
        <p:nvSpPr>
          <p:cNvPr id="3" name="Content Placeholder 2"/>
          <p:cNvSpPr>
            <a:spLocks noGrp="1"/>
          </p:cNvSpPr>
          <p:nvPr>
            <p:ph idx="10"/>
          </p:nvPr>
        </p:nvSpPr>
        <p:spPr/>
        <p:txBody>
          <a:bodyPr/>
          <a:lstStyle/>
          <a:p>
            <a:r>
              <a:rPr lang="ru-RU" dirty="0" smtClean="0"/>
              <a:t>Маркетинговая стратегия для мобильного приложения</a:t>
            </a:r>
            <a:endParaRPr lang="ru-RU" dirty="0"/>
          </a:p>
        </p:txBody>
      </p:sp>
      <p:sp>
        <p:nvSpPr>
          <p:cNvPr id="12" name="Content Placeholder 11"/>
          <p:cNvSpPr>
            <a:spLocks noGrp="1"/>
          </p:cNvSpPr>
          <p:nvPr>
            <p:ph sz="quarter" idx="21"/>
          </p:nvPr>
        </p:nvSpPr>
        <p:spPr/>
        <p:txBody>
          <a:bodyPr/>
          <a:lstStyle/>
          <a:p>
            <a:r>
              <a:rPr lang="ru-RU" dirty="0"/>
              <a:t>Продукт</a:t>
            </a:r>
            <a:endParaRPr lang="en-US" dirty="0"/>
          </a:p>
        </p:txBody>
      </p:sp>
      <p:sp>
        <p:nvSpPr>
          <p:cNvPr id="13" name="Content Placeholder 12"/>
          <p:cNvSpPr>
            <a:spLocks noGrp="1"/>
          </p:cNvSpPr>
          <p:nvPr>
            <p:ph sz="quarter" idx="24"/>
          </p:nvPr>
        </p:nvSpPr>
        <p:spPr/>
        <p:txBody>
          <a:bodyPr/>
          <a:lstStyle/>
          <a:p>
            <a:r>
              <a:rPr lang="ru-RU" dirty="0" smtClean="0"/>
              <a:t>Магазин </a:t>
            </a:r>
            <a:r>
              <a:rPr lang="ru-RU" sz="1400" dirty="0" smtClean="0"/>
              <a:t>приложений</a:t>
            </a:r>
            <a:endParaRPr lang="en-US" sz="1400" dirty="0"/>
          </a:p>
        </p:txBody>
      </p:sp>
      <p:sp>
        <p:nvSpPr>
          <p:cNvPr id="14" name="Content Placeholder 13"/>
          <p:cNvSpPr>
            <a:spLocks noGrp="1"/>
          </p:cNvSpPr>
          <p:nvPr>
            <p:ph sz="quarter" idx="25"/>
          </p:nvPr>
        </p:nvSpPr>
        <p:spPr/>
        <p:txBody>
          <a:bodyPr/>
          <a:lstStyle/>
          <a:p>
            <a:r>
              <a:rPr lang="ru-RU" dirty="0" smtClean="0"/>
              <a:t>Цена</a:t>
            </a:r>
            <a:endParaRPr lang="en-US" dirty="0"/>
          </a:p>
        </p:txBody>
      </p:sp>
      <p:sp>
        <p:nvSpPr>
          <p:cNvPr id="15" name="Content Placeholder 14"/>
          <p:cNvSpPr>
            <a:spLocks noGrp="1"/>
          </p:cNvSpPr>
          <p:nvPr>
            <p:ph sz="quarter" idx="26"/>
          </p:nvPr>
        </p:nvSpPr>
        <p:spPr/>
        <p:txBody>
          <a:bodyPr/>
          <a:lstStyle/>
          <a:p>
            <a:r>
              <a:rPr lang="ru-RU" dirty="0" smtClean="0"/>
              <a:t>Промо</a:t>
            </a:r>
            <a:endParaRPr lang="en-US" dirty="0"/>
          </a:p>
        </p:txBody>
      </p:sp>
    </p:spTree>
    <p:extLst>
      <p:ext uri="{BB962C8B-B14F-4D97-AF65-F5344CB8AC3E}">
        <p14:creationId xmlns:p14="http://schemas.microsoft.com/office/powerpoint/2010/main" val="255733871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Продвижение</a:t>
            </a:r>
            <a:endParaRPr lang="ru-RU" dirty="0"/>
          </a:p>
        </p:txBody>
      </p:sp>
      <p:sp>
        <p:nvSpPr>
          <p:cNvPr id="5" name="Content Placeholder 4"/>
          <p:cNvSpPr>
            <a:spLocks noGrp="1"/>
          </p:cNvSpPr>
          <p:nvPr>
            <p:ph idx="1"/>
          </p:nvPr>
        </p:nvSpPr>
        <p:spPr/>
        <p:txBody>
          <a:bodyPr/>
          <a:lstStyle/>
          <a:p>
            <a:r>
              <a:rPr lang="ru-RU" dirty="0" smtClean="0"/>
              <a:t>Поисковая реклама</a:t>
            </a:r>
            <a:endParaRPr lang="ru-RU" dirty="0"/>
          </a:p>
        </p:txBody>
      </p:sp>
      <p:sp>
        <p:nvSpPr>
          <p:cNvPr id="6" name="Content Placeholder 5"/>
          <p:cNvSpPr>
            <a:spLocks noGrp="1"/>
          </p:cNvSpPr>
          <p:nvPr>
            <p:ph idx="10"/>
          </p:nvPr>
        </p:nvSpPr>
        <p:spPr/>
        <p:txBody>
          <a:bodyPr/>
          <a:lstStyle/>
          <a:p>
            <a:pPr marL="457200" lvl="1" indent="-457200">
              <a:buFont typeface="+mj-lt"/>
              <a:buAutoNum type="arabicPeriod"/>
            </a:pPr>
            <a:r>
              <a:rPr lang="ru-RU" dirty="0" smtClean="0"/>
              <a:t>Самый эффективный инструмент для загрузок</a:t>
            </a:r>
          </a:p>
          <a:p>
            <a:pPr marL="457200" lvl="1" indent="-457200">
              <a:buFont typeface="+mj-lt"/>
              <a:buAutoNum type="arabicPeriod"/>
            </a:pPr>
            <a:r>
              <a:rPr lang="ru-RU" dirty="0"/>
              <a:t>Стоимость кликов </a:t>
            </a:r>
            <a:r>
              <a:rPr lang="ru-RU" dirty="0" smtClean="0"/>
              <a:t>в </a:t>
            </a:r>
            <a:r>
              <a:rPr lang="ru-RU" dirty="0"/>
              <a:t>пять раз дешевле </a:t>
            </a:r>
            <a:r>
              <a:rPr lang="ru-RU" dirty="0" smtClean="0"/>
              <a:t>против баннеров рекламы</a:t>
            </a:r>
          </a:p>
          <a:p>
            <a:pPr marL="457200" lvl="1" indent="-457200">
              <a:buFont typeface="+mj-lt"/>
              <a:buAutoNum type="arabicPeriod"/>
            </a:pPr>
            <a:r>
              <a:rPr lang="ru-RU" dirty="0" smtClean="0"/>
              <a:t>Стоимость загрузки приложения в 4 раза дешевле </a:t>
            </a:r>
            <a:r>
              <a:rPr lang="ru-RU" dirty="0"/>
              <a:t>против </a:t>
            </a:r>
            <a:r>
              <a:rPr lang="ru-RU" dirty="0" smtClean="0"/>
              <a:t>баннеров</a:t>
            </a:r>
            <a:endParaRPr lang="en-US" dirty="0"/>
          </a:p>
        </p:txBody>
      </p:sp>
    </p:spTree>
    <p:extLst>
      <p:ext uri="{BB962C8B-B14F-4D97-AF65-F5344CB8AC3E}">
        <p14:creationId xmlns:p14="http://schemas.microsoft.com/office/powerpoint/2010/main" val="11567563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err="1" smtClean="0"/>
              <a:t>Баннерная</a:t>
            </a:r>
            <a:r>
              <a:rPr lang="ru-RU" dirty="0" smtClean="0"/>
              <a:t> реклама</a:t>
            </a:r>
            <a:endParaRPr lang="en-US" dirty="0"/>
          </a:p>
        </p:txBody>
      </p:sp>
      <p:pic>
        <p:nvPicPr>
          <p:cNvPr id="9" name="Content Placeholder 8"/>
          <p:cNvPicPr>
            <a:picLocks noGrp="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691616" y="1221570"/>
            <a:ext cx="5711557" cy="3511550"/>
          </a:xfrm>
          <a:prstGeom prst="rect">
            <a:avLst/>
          </a:prstGeom>
          <a:noFill/>
          <a:ln>
            <a:noFill/>
          </a:ln>
          <a:effectLst/>
          <a:extLst/>
        </p:spPr>
      </p:pic>
    </p:spTree>
    <p:extLst>
      <p:ext uri="{BB962C8B-B14F-4D97-AF65-F5344CB8AC3E}">
        <p14:creationId xmlns:p14="http://schemas.microsoft.com/office/powerpoint/2010/main" val="352727013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Продвижение</a:t>
            </a:r>
            <a:endParaRPr lang="ru-RU" dirty="0"/>
          </a:p>
        </p:txBody>
      </p:sp>
      <p:sp>
        <p:nvSpPr>
          <p:cNvPr id="5" name="Content Placeholder 4"/>
          <p:cNvSpPr>
            <a:spLocks noGrp="1"/>
          </p:cNvSpPr>
          <p:nvPr>
            <p:ph idx="1"/>
          </p:nvPr>
        </p:nvSpPr>
        <p:spPr>
          <a:xfrm>
            <a:off x="791496" y="1221568"/>
            <a:ext cx="2610348" cy="3240434"/>
          </a:xfrm>
        </p:spPr>
        <p:txBody>
          <a:bodyPr/>
          <a:lstStyle/>
          <a:p>
            <a:r>
              <a:rPr lang="ru-RU" dirty="0" smtClean="0"/>
              <a:t>Баннерная</a:t>
            </a:r>
          </a:p>
          <a:p>
            <a:r>
              <a:rPr lang="ru-RU" dirty="0" smtClean="0"/>
              <a:t>реклама</a:t>
            </a:r>
            <a:endParaRPr lang="ru-RU" dirty="0"/>
          </a:p>
        </p:txBody>
      </p:sp>
      <p:sp>
        <p:nvSpPr>
          <p:cNvPr id="6" name="Content Placeholder 5"/>
          <p:cNvSpPr>
            <a:spLocks noGrp="1"/>
          </p:cNvSpPr>
          <p:nvPr>
            <p:ph idx="10"/>
          </p:nvPr>
        </p:nvSpPr>
        <p:spPr>
          <a:xfrm>
            <a:off x="3491856" y="1221570"/>
            <a:ext cx="4950660" cy="3240432"/>
          </a:xfrm>
        </p:spPr>
        <p:txBody>
          <a:bodyPr/>
          <a:lstStyle/>
          <a:p>
            <a:pPr marL="457200" lvl="1" indent="-457200">
              <a:buFont typeface="+mj-lt"/>
              <a:buAutoNum type="arabicPeriod"/>
            </a:pPr>
            <a:r>
              <a:rPr lang="ru-RU" dirty="0" smtClean="0"/>
              <a:t>Баннеры принесли 35% загрузок </a:t>
            </a:r>
          </a:p>
          <a:p>
            <a:pPr marL="457200" lvl="1" indent="-457200">
              <a:buFont typeface="+mj-lt"/>
              <a:buAutoNum type="arabicPeriod"/>
            </a:pPr>
            <a:r>
              <a:rPr lang="ru-RU" dirty="0" smtClean="0"/>
              <a:t>Размещайте баннеры там</a:t>
            </a:r>
            <a:r>
              <a:rPr lang="en-US" dirty="0" smtClean="0"/>
              <a:t>, </a:t>
            </a:r>
            <a:r>
              <a:rPr lang="ru-RU" dirty="0" smtClean="0"/>
              <a:t>где уже есть ваша аудитория</a:t>
            </a:r>
          </a:p>
          <a:p>
            <a:pPr marL="457200" lvl="1" indent="-457200">
              <a:buFont typeface="+mj-lt"/>
              <a:buAutoNum type="arabicPeriod"/>
            </a:pPr>
            <a:r>
              <a:rPr lang="ru-RU" dirty="0" smtClean="0"/>
              <a:t>Не забывайте про площадки для технологически подкованной аудитории</a:t>
            </a:r>
          </a:p>
          <a:p>
            <a:pPr marL="457200" lvl="1" indent="-457200">
              <a:buFont typeface="+mj-lt"/>
              <a:buAutoNum type="arabicPeriod"/>
            </a:pPr>
            <a:r>
              <a:rPr lang="ru-RU" dirty="0" smtClean="0"/>
              <a:t>Баннер должен вести на </a:t>
            </a:r>
            <a:r>
              <a:rPr lang="ru-RU" dirty="0" err="1" smtClean="0"/>
              <a:t>маркетплейс</a:t>
            </a:r>
            <a:endParaRPr lang="ru-RU" dirty="0" smtClean="0"/>
          </a:p>
          <a:p>
            <a:pPr marL="457200" lvl="1" indent="-457200">
              <a:buFont typeface="+mj-lt"/>
              <a:buAutoNum type="arabicPeriod"/>
            </a:pPr>
            <a:r>
              <a:rPr lang="ru-RU" dirty="0" smtClean="0"/>
              <a:t>Сделайте баннер простым</a:t>
            </a:r>
          </a:p>
        </p:txBody>
      </p:sp>
    </p:spTree>
    <p:extLst>
      <p:ext uri="{BB962C8B-B14F-4D97-AF65-F5344CB8AC3E}">
        <p14:creationId xmlns:p14="http://schemas.microsoft.com/office/powerpoint/2010/main" val="178492467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Акция и конкурсы</a:t>
            </a:r>
            <a:endParaRPr lang="en-US" sz="1050" dirty="0"/>
          </a:p>
        </p:txBody>
      </p:sp>
      <p:pic>
        <p:nvPicPr>
          <p:cNvPr id="9" name="Content Placeholder 8"/>
          <p:cNvPicPr>
            <a:picLocks noGrp="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881508" y="1221570"/>
            <a:ext cx="5711557" cy="3511550"/>
          </a:xfrm>
          <a:prstGeom prst="rect">
            <a:avLst/>
          </a:prstGeom>
          <a:noFill/>
          <a:ln>
            <a:noFill/>
          </a:ln>
          <a:effectLst/>
          <a:extLst/>
        </p:spPr>
      </p:pic>
    </p:spTree>
    <p:extLst>
      <p:ext uri="{BB962C8B-B14F-4D97-AF65-F5344CB8AC3E}">
        <p14:creationId xmlns:p14="http://schemas.microsoft.com/office/powerpoint/2010/main" val="196148957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Продвижение</a:t>
            </a:r>
            <a:endParaRPr lang="ru-RU" dirty="0"/>
          </a:p>
        </p:txBody>
      </p:sp>
      <p:sp>
        <p:nvSpPr>
          <p:cNvPr id="5" name="Content Placeholder 4"/>
          <p:cNvSpPr>
            <a:spLocks noGrp="1"/>
          </p:cNvSpPr>
          <p:nvPr>
            <p:ph idx="1"/>
          </p:nvPr>
        </p:nvSpPr>
        <p:spPr/>
        <p:txBody>
          <a:bodyPr/>
          <a:lstStyle/>
          <a:p>
            <a:r>
              <a:rPr lang="ru-RU" dirty="0" smtClean="0"/>
              <a:t>Акция и Конкурсы</a:t>
            </a:r>
            <a:endParaRPr lang="ru-RU" dirty="0"/>
          </a:p>
        </p:txBody>
      </p:sp>
      <p:sp>
        <p:nvSpPr>
          <p:cNvPr id="6" name="Content Placeholder 5"/>
          <p:cNvSpPr>
            <a:spLocks noGrp="1"/>
          </p:cNvSpPr>
          <p:nvPr>
            <p:ph idx="10"/>
          </p:nvPr>
        </p:nvSpPr>
        <p:spPr/>
        <p:txBody>
          <a:bodyPr/>
          <a:lstStyle/>
          <a:p>
            <a:pPr marL="457200" lvl="1" indent="-457200">
              <a:buAutoNum type="arabicPeriod"/>
            </a:pPr>
            <a:r>
              <a:rPr lang="ru-RU" dirty="0" smtClean="0"/>
              <a:t>Используйте лишний повод напомнить о своем приложении</a:t>
            </a:r>
            <a:endParaRPr lang="ru-RU" dirty="0"/>
          </a:p>
          <a:p>
            <a:pPr marL="457200" lvl="1" indent="-457200">
              <a:buAutoNum type="arabicPeriod"/>
            </a:pPr>
            <a:r>
              <a:rPr lang="ru-RU" dirty="0" smtClean="0"/>
              <a:t>Создайте </a:t>
            </a:r>
            <a:r>
              <a:rPr lang="ru-RU" dirty="0" err="1" smtClean="0"/>
              <a:t>интерактив</a:t>
            </a:r>
            <a:r>
              <a:rPr lang="ru-RU" dirty="0" smtClean="0"/>
              <a:t> в общении со своими пользователями</a:t>
            </a:r>
          </a:p>
          <a:p>
            <a:pPr marL="457200" lvl="1" indent="-457200">
              <a:buAutoNum type="arabicPeriod"/>
            </a:pPr>
            <a:r>
              <a:rPr lang="ru-RU" dirty="0" smtClean="0"/>
              <a:t>Увеличьте мотивацию скачать ваше приложение</a:t>
            </a:r>
          </a:p>
        </p:txBody>
      </p:sp>
    </p:spTree>
    <p:extLst>
      <p:ext uri="{BB962C8B-B14F-4D97-AF65-F5344CB8AC3E}">
        <p14:creationId xmlns:p14="http://schemas.microsoft.com/office/powerpoint/2010/main" val="22321587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Users\i-maanik\Desktop\DPE_FY11_FY12\Apps marketing\7 apps\promo\nokia\Screen Capture (5).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31688" y="1311582"/>
            <a:ext cx="2124000" cy="3240000"/>
          </a:xfrm>
          <a:prstGeom prst="rect">
            <a:avLst/>
          </a:prstGeom>
          <a:noFill/>
          <a:ln>
            <a:noFill/>
          </a:ln>
        </p:spPr>
      </p:pic>
      <p:pic>
        <p:nvPicPr>
          <p:cNvPr id="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62012" y="771510"/>
            <a:ext cx="2884318" cy="41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791496" y="321449"/>
            <a:ext cx="8011068" cy="720097"/>
          </a:xfrm>
        </p:spPr>
        <p:txBody>
          <a:bodyPr/>
          <a:lstStyle/>
          <a:p>
            <a:r>
              <a:rPr lang="ru-RU" dirty="0" smtClean="0"/>
              <a:t>Партнеры</a:t>
            </a:r>
            <a:endParaRPr lang="en-US" sz="1050" dirty="0"/>
          </a:p>
        </p:txBody>
      </p:sp>
    </p:spTree>
    <p:extLst>
      <p:ext uri="{BB962C8B-B14F-4D97-AF65-F5344CB8AC3E}">
        <p14:creationId xmlns:p14="http://schemas.microsoft.com/office/powerpoint/2010/main" val="12482694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Продвижение</a:t>
            </a:r>
            <a:endParaRPr lang="ru-RU" dirty="0"/>
          </a:p>
        </p:txBody>
      </p:sp>
      <p:sp>
        <p:nvSpPr>
          <p:cNvPr id="5" name="Content Placeholder 4"/>
          <p:cNvSpPr>
            <a:spLocks noGrp="1"/>
          </p:cNvSpPr>
          <p:nvPr>
            <p:ph idx="1"/>
          </p:nvPr>
        </p:nvSpPr>
        <p:spPr/>
        <p:txBody>
          <a:bodyPr/>
          <a:lstStyle/>
          <a:p>
            <a:r>
              <a:rPr lang="ru-RU" dirty="0" smtClean="0"/>
              <a:t>Партнеры</a:t>
            </a:r>
            <a:endParaRPr lang="ru-RU" dirty="0"/>
          </a:p>
        </p:txBody>
      </p:sp>
      <p:sp>
        <p:nvSpPr>
          <p:cNvPr id="6" name="Content Placeholder 5"/>
          <p:cNvSpPr>
            <a:spLocks noGrp="1"/>
          </p:cNvSpPr>
          <p:nvPr>
            <p:ph idx="10"/>
          </p:nvPr>
        </p:nvSpPr>
        <p:spPr/>
        <p:txBody>
          <a:bodyPr/>
          <a:lstStyle/>
          <a:p>
            <a:pPr marL="457200" lvl="1" indent="-457200">
              <a:buAutoNum type="arabicPeriod"/>
            </a:pPr>
            <a:r>
              <a:rPr lang="ru-RU" dirty="0" smtClean="0"/>
              <a:t>Подумайте о тех</a:t>
            </a:r>
            <a:r>
              <a:rPr lang="en-US" dirty="0" smtClean="0"/>
              <a:t>, </a:t>
            </a:r>
            <a:r>
              <a:rPr lang="ru-RU" dirty="0" smtClean="0"/>
              <a:t>у кого та же аудитория</a:t>
            </a:r>
            <a:r>
              <a:rPr lang="en-US" dirty="0" smtClean="0"/>
              <a:t>, </a:t>
            </a:r>
            <a:r>
              <a:rPr lang="ru-RU" dirty="0" smtClean="0"/>
              <a:t>что и у вас</a:t>
            </a:r>
            <a:endParaRPr lang="en-US" dirty="0" smtClean="0"/>
          </a:p>
          <a:p>
            <a:pPr marL="457200" lvl="1" indent="-457200">
              <a:buAutoNum type="arabicPeriod"/>
            </a:pPr>
            <a:r>
              <a:rPr lang="ru-RU" dirty="0" smtClean="0"/>
              <a:t>Не забывайте про информационных партнеров</a:t>
            </a:r>
            <a:endParaRPr lang="en-US" dirty="0" smtClean="0"/>
          </a:p>
          <a:p>
            <a:pPr marL="457200" lvl="1" indent="-457200">
              <a:buAutoNum type="arabicPeriod"/>
            </a:pPr>
            <a:r>
              <a:rPr lang="ru-RU" dirty="0" smtClean="0"/>
              <a:t>Покажите причастность партнеров</a:t>
            </a:r>
          </a:p>
          <a:p>
            <a:pPr lvl="1"/>
            <a:endParaRPr lang="ru-RU" dirty="0" smtClean="0"/>
          </a:p>
        </p:txBody>
      </p:sp>
    </p:spTree>
    <p:extLst>
      <p:ext uri="{BB962C8B-B14F-4D97-AF65-F5344CB8AC3E}">
        <p14:creationId xmlns:p14="http://schemas.microsoft.com/office/powerpoint/2010/main" val="175119298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SMM</a:t>
            </a:r>
            <a:r>
              <a:rPr lang="ru-RU" sz="2800" dirty="0" smtClean="0"/>
              <a:t> и работа с лидерами мнений</a:t>
            </a:r>
            <a:endParaRPr lang="en-US" sz="2800" dirty="0"/>
          </a:p>
        </p:txBody>
      </p:sp>
      <p:pic>
        <p:nvPicPr>
          <p:cNvPr id="6" name="Content Placeholder 5"/>
          <p:cNvPicPr>
            <a:picLocks noGrp="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061532" y="1129432"/>
            <a:ext cx="4387331" cy="351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1964" y="1671630"/>
            <a:ext cx="3548380" cy="2807970"/>
          </a:xfrm>
          <a:prstGeom prst="rect">
            <a:avLst/>
          </a:prstGeom>
          <a:noFill/>
          <a:ln>
            <a:noFill/>
          </a:ln>
          <a:effectLst/>
          <a:extLst/>
        </p:spPr>
      </p:pic>
    </p:spTree>
    <p:extLst>
      <p:ext uri="{BB962C8B-B14F-4D97-AF65-F5344CB8AC3E}">
        <p14:creationId xmlns:p14="http://schemas.microsoft.com/office/powerpoint/2010/main" val="66183063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Продвижение</a:t>
            </a:r>
            <a:endParaRPr lang="ru-RU" dirty="0"/>
          </a:p>
        </p:txBody>
      </p:sp>
      <p:sp>
        <p:nvSpPr>
          <p:cNvPr id="5" name="Content Placeholder 4"/>
          <p:cNvSpPr>
            <a:spLocks noGrp="1"/>
          </p:cNvSpPr>
          <p:nvPr>
            <p:ph idx="1"/>
          </p:nvPr>
        </p:nvSpPr>
        <p:spPr>
          <a:xfrm>
            <a:off x="791496" y="1221568"/>
            <a:ext cx="2610348" cy="3690494"/>
          </a:xfrm>
        </p:spPr>
        <p:txBody>
          <a:bodyPr/>
          <a:lstStyle/>
          <a:p>
            <a:r>
              <a:rPr lang="en-US" dirty="0" smtClean="0"/>
              <a:t>SMM </a:t>
            </a:r>
            <a:r>
              <a:rPr lang="ru-RU" dirty="0" smtClean="0"/>
              <a:t>и работа с лидерами мнений</a:t>
            </a:r>
            <a:endParaRPr lang="en-US" dirty="0"/>
          </a:p>
        </p:txBody>
      </p:sp>
      <p:sp>
        <p:nvSpPr>
          <p:cNvPr id="6" name="Content Placeholder 5"/>
          <p:cNvSpPr>
            <a:spLocks noGrp="1"/>
          </p:cNvSpPr>
          <p:nvPr>
            <p:ph idx="10"/>
          </p:nvPr>
        </p:nvSpPr>
        <p:spPr>
          <a:xfrm>
            <a:off x="3491856" y="1221570"/>
            <a:ext cx="4410588" cy="3690492"/>
          </a:xfrm>
        </p:spPr>
        <p:txBody>
          <a:bodyPr/>
          <a:lstStyle/>
          <a:p>
            <a:pPr marL="457200" lvl="1" indent="-457200">
              <a:buFont typeface="+mj-lt"/>
              <a:buAutoNum type="arabicPeriod"/>
            </a:pPr>
            <a:r>
              <a:rPr lang="ru-RU" dirty="0" smtClean="0"/>
              <a:t>20% лидеров мнений убедят 80% ваших потенциальных пользователей</a:t>
            </a:r>
          </a:p>
          <a:p>
            <a:pPr marL="457200" lvl="1" indent="-457200">
              <a:buFont typeface="+mj-lt"/>
              <a:buAutoNum type="arabicPeriod"/>
            </a:pPr>
            <a:r>
              <a:rPr lang="ru-RU" dirty="0" smtClean="0"/>
              <a:t>Не бойтесь попросить публичный </a:t>
            </a:r>
            <a:r>
              <a:rPr lang="ru-RU" dirty="0" err="1" smtClean="0"/>
              <a:t>фидбек</a:t>
            </a:r>
            <a:r>
              <a:rPr lang="ru-RU" dirty="0" smtClean="0"/>
              <a:t> на ваше приложение</a:t>
            </a:r>
          </a:p>
          <a:p>
            <a:pPr marL="457200" lvl="1" indent="-457200">
              <a:buFont typeface="+mj-lt"/>
              <a:buAutoNum type="arabicPeriod"/>
            </a:pPr>
            <a:r>
              <a:rPr lang="ru-RU" dirty="0" smtClean="0"/>
              <a:t>Создавайте и удерживайте лояльных пользователей через </a:t>
            </a:r>
            <a:r>
              <a:rPr lang="ru-RU" dirty="0" err="1" smtClean="0"/>
              <a:t>Соц</a:t>
            </a:r>
            <a:r>
              <a:rPr lang="ru-RU" dirty="0" smtClean="0"/>
              <a:t> сети</a:t>
            </a:r>
            <a:endParaRPr lang="en-US" dirty="0" smtClean="0"/>
          </a:p>
          <a:p>
            <a:pPr marL="457200" lvl="1" indent="-457200">
              <a:buFont typeface="+mj-lt"/>
              <a:buAutoNum type="arabicPeriod"/>
            </a:pPr>
            <a:r>
              <a:rPr lang="ru-RU" dirty="0" smtClean="0"/>
              <a:t>Ваша аудитория сидит в Одноклассниках и </a:t>
            </a:r>
            <a:r>
              <a:rPr lang="ru-RU" dirty="0" err="1" smtClean="0"/>
              <a:t>ВКонтакте</a:t>
            </a:r>
            <a:endParaRPr lang="en-US" dirty="0" smtClean="0"/>
          </a:p>
          <a:p>
            <a:pPr marL="457200" lvl="1" indent="-457200">
              <a:buFont typeface="+mj-lt"/>
              <a:buAutoNum type="arabicPeriod"/>
            </a:pPr>
            <a:endParaRPr lang="ru-RU" dirty="0" smtClean="0"/>
          </a:p>
          <a:p>
            <a:pPr marL="457200" lvl="1" indent="-457200">
              <a:buFont typeface="+mj-lt"/>
              <a:buAutoNum type="arabicPeriod"/>
            </a:pPr>
            <a:endParaRPr lang="ru-RU" dirty="0" smtClean="0"/>
          </a:p>
          <a:p>
            <a:pPr marL="457200" lvl="1" indent="-457200">
              <a:buFont typeface="+mj-lt"/>
              <a:buAutoNum type="arabicPeriod"/>
            </a:pPr>
            <a:endParaRPr lang="ru-RU" dirty="0" smtClean="0"/>
          </a:p>
          <a:p>
            <a:pPr lvl="1"/>
            <a:endParaRPr lang="ru-RU" dirty="0" smtClean="0"/>
          </a:p>
        </p:txBody>
      </p:sp>
    </p:spTree>
    <p:extLst>
      <p:ext uri="{BB962C8B-B14F-4D97-AF65-F5344CB8AC3E}">
        <p14:creationId xmlns:p14="http://schemas.microsoft.com/office/powerpoint/2010/main" val="250156966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DevRain</a:t>
            </a:r>
            <a:r>
              <a:rPr lang="en-US" dirty="0" smtClean="0"/>
              <a:t> Solutions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96" y="1041546"/>
            <a:ext cx="7470483" cy="388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707883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pPr marL="0" indent="0">
              <a:buNone/>
            </a:pPr>
            <a:r>
              <a:rPr lang="ru-RU" dirty="0" smtClean="0"/>
              <a:t>Создаем приложения с умом</a:t>
            </a:r>
            <a:endParaRPr lang="ru-RU" dirty="0"/>
          </a:p>
        </p:txBody>
      </p:sp>
      <p:sp>
        <p:nvSpPr>
          <p:cNvPr id="5" name="Content Placeholder 4"/>
          <p:cNvSpPr>
            <a:spLocks noGrp="1"/>
          </p:cNvSpPr>
          <p:nvPr>
            <p:ph sz="quarter" idx="10"/>
          </p:nvPr>
        </p:nvSpPr>
        <p:spPr/>
        <p:txBody>
          <a:bodyPr/>
          <a:lstStyle/>
          <a:p>
            <a:r>
              <a:rPr lang="ru-RU" dirty="0" smtClean="0"/>
              <a:t>Продукт</a:t>
            </a:r>
            <a:endParaRPr lang="ru-RU" dirty="0"/>
          </a:p>
        </p:txBody>
      </p:sp>
      <p:sp>
        <p:nvSpPr>
          <p:cNvPr id="2" name="Text Placeholder 1"/>
          <p:cNvSpPr>
            <a:spLocks noGrp="1"/>
          </p:cNvSpPr>
          <p:nvPr>
            <p:ph type="body" sz="quarter" idx="12"/>
          </p:nvPr>
        </p:nvSpPr>
        <p:spPr/>
        <p:txBody>
          <a:bodyPr/>
          <a:lstStyle/>
          <a:p>
            <a:endParaRPr lang="ru-RU" dirty="0"/>
          </a:p>
        </p:txBody>
      </p:sp>
      <p:sp>
        <p:nvSpPr>
          <p:cNvPr id="7" name="Freeform 12"/>
          <p:cNvSpPr>
            <a:spLocks noChangeAspect="1"/>
          </p:cNvSpPr>
          <p:nvPr/>
        </p:nvSpPr>
        <p:spPr bwMode="black">
          <a:xfrm>
            <a:off x="7183768" y="1851654"/>
            <a:ext cx="777449" cy="10800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10" name="Rectangle 9"/>
          <p:cNvSpPr/>
          <p:nvPr/>
        </p:nvSpPr>
        <p:spPr>
          <a:xfrm>
            <a:off x="6282228" y="1311582"/>
            <a:ext cx="2340312" cy="2250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6" name="Group 5"/>
          <p:cNvGrpSpPr/>
          <p:nvPr/>
        </p:nvGrpSpPr>
        <p:grpSpPr bwMode="black">
          <a:xfrm>
            <a:off x="7077426" y="1436827"/>
            <a:ext cx="990132" cy="1999810"/>
            <a:chOff x="2593975" y="2552700"/>
            <a:chExt cx="469901" cy="949325"/>
          </a:xfrm>
        </p:grpSpPr>
        <p:sp>
          <p:nvSpPr>
            <p:cNvPr id="8"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18291202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0000" contrast="-43000"/>
                    </a14:imgEffect>
                  </a14:imgLayer>
                </a14:imgProps>
              </a:ext>
              <a:ext uri="{28A0092B-C50C-407E-A947-70E740481C1C}">
                <a14:useLocalDpi xmlns:a14="http://schemas.microsoft.com/office/drawing/2010/main" val="0"/>
              </a:ext>
            </a:extLst>
          </a:blip>
          <a:srcRect l="2667" r="11952" b="6369"/>
          <a:stretch/>
        </p:blipFill>
        <p:spPr bwMode="auto">
          <a:xfrm>
            <a:off x="-108624" y="0"/>
            <a:ext cx="9252624" cy="5580000"/>
          </a:xfrm>
          <a:prstGeom prst="rect">
            <a:avLst/>
          </a:prstGeom>
          <a:noFill/>
          <a:ln>
            <a:noFill/>
          </a:ln>
          <a:effectLst>
            <a:outerShdw dist="35921" dir="2700000" sx="1000" sy="1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8672" y="591486"/>
            <a:ext cx="8553903" cy="707886"/>
          </a:xfrm>
          <a:prstGeom prst="rect">
            <a:avLst/>
          </a:prstGeom>
          <a:noFill/>
        </p:spPr>
        <p:txBody>
          <a:bodyPr wrap="square" rtlCol="0">
            <a:spAutoFit/>
          </a:bodyPr>
          <a:lstStyle/>
          <a:p>
            <a:pPr>
              <a:spcBef>
                <a:spcPct val="0"/>
              </a:spcBef>
            </a:pPr>
            <a:r>
              <a:rPr lang="ru-RU" sz="4000" dirty="0">
                <a:latin typeface="Segoe UI Light" pitchFamily="34" charset="0"/>
                <a:ea typeface="+mj-ea"/>
                <a:cs typeface="Segoe UI Light" pitchFamily="34" charset="0"/>
              </a:rPr>
              <a:t>Идей для приложений больше</a:t>
            </a:r>
            <a:r>
              <a:rPr lang="en-US" sz="4000" dirty="0">
                <a:latin typeface="Segoe UI Light" pitchFamily="34" charset="0"/>
                <a:ea typeface="+mj-ea"/>
                <a:cs typeface="Segoe UI Light" pitchFamily="34" charset="0"/>
              </a:rPr>
              <a:t>, </a:t>
            </a:r>
            <a:r>
              <a:rPr lang="ru-RU" sz="4000" dirty="0">
                <a:latin typeface="Segoe UI Light" pitchFamily="34" charset="0"/>
                <a:ea typeface="+mj-ea"/>
                <a:cs typeface="Segoe UI Light" pitchFamily="34" charset="0"/>
              </a:rPr>
              <a:t>чем 5</a:t>
            </a:r>
            <a:endParaRPr lang="en-US" sz="4000" dirty="0">
              <a:latin typeface="Segoe UI Light" pitchFamily="34" charset="0"/>
              <a:ea typeface="+mj-ea"/>
              <a:cs typeface="Segoe UI Light" pitchFamily="34" charset="0"/>
            </a:endParaRPr>
          </a:p>
        </p:txBody>
      </p:sp>
    </p:spTree>
    <p:extLst>
      <p:ext uri="{BB962C8B-B14F-4D97-AF65-F5344CB8AC3E}">
        <p14:creationId xmlns:p14="http://schemas.microsoft.com/office/powerpoint/2010/main" val="33160820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82" name="Picture 10" descr="http://www.appleinsider.ru/wp-content/uploads/2011/10/nokia8000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34" y="-398646"/>
            <a:ext cx="9206674" cy="5722170"/>
          </a:xfrm>
          <a:prstGeom prst="rect">
            <a:avLst/>
          </a:prstGeom>
          <a:noFill/>
          <a:effectLst>
            <a:outerShdw blurRad="50800" dist="50800" dir="5400000" algn="ctr" rotWithShape="0">
              <a:schemeClr val="bg2">
                <a:alpha val="57000"/>
              </a:scheme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400" y="141426"/>
            <a:ext cx="6750900" cy="1200329"/>
          </a:xfrm>
          <a:prstGeom prst="rect">
            <a:avLst/>
          </a:prstGeom>
          <a:noFill/>
        </p:spPr>
        <p:txBody>
          <a:bodyPr wrap="square" rtlCol="0">
            <a:spAutoFit/>
          </a:bodyPr>
          <a:lstStyle/>
          <a:p>
            <a:r>
              <a:rPr lang="ru-RU" sz="3600" b="1" dirty="0" smtClean="0">
                <a:solidFill>
                  <a:schemeClr val="bg1"/>
                </a:solidFill>
              </a:rPr>
              <a:t>Спросите</a:t>
            </a:r>
            <a:r>
              <a:rPr lang="ru-RU" sz="3600" b="1" dirty="0">
                <a:solidFill>
                  <a:schemeClr val="bg1"/>
                </a:solidFill>
              </a:rPr>
              <a:t> </a:t>
            </a:r>
            <a:r>
              <a:rPr lang="ru-RU" sz="3600" b="1" dirty="0" smtClean="0">
                <a:solidFill>
                  <a:schemeClr val="bg1"/>
                </a:solidFill>
              </a:rPr>
              <a:t>у пользователей</a:t>
            </a:r>
            <a:r>
              <a:rPr lang="en-US" sz="3600" b="1" dirty="0" smtClean="0">
                <a:solidFill>
                  <a:schemeClr val="bg1"/>
                </a:solidFill>
              </a:rPr>
              <a:t>, </a:t>
            </a:r>
            <a:r>
              <a:rPr lang="ru-RU" sz="3600" b="1" dirty="0" smtClean="0">
                <a:solidFill>
                  <a:schemeClr val="bg1"/>
                </a:solidFill>
              </a:rPr>
              <a:t>чего им не хватает</a:t>
            </a:r>
            <a:r>
              <a:rPr lang="en-US" sz="3600" b="1" dirty="0" smtClean="0">
                <a:solidFill>
                  <a:schemeClr val="bg1"/>
                </a:solidFill>
              </a:rPr>
              <a:t> </a:t>
            </a:r>
            <a:endParaRPr lang="en-US" sz="3600" b="1" dirty="0">
              <a:solidFill>
                <a:schemeClr val="bg1"/>
              </a:solidFill>
            </a:endParaRPr>
          </a:p>
        </p:txBody>
      </p:sp>
    </p:spTree>
    <p:extLst>
      <p:ext uri="{BB962C8B-B14F-4D97-AF65-F5344CB8AC3E}">
        <p14:creationId xmlns:p14="http://schemas.microsoft.com/office/powerpoint/2010/main" val="198281157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60" y="321449"/>
            <a:ext cx="8281104" cy="720097"/>
          </a:xfrm>
        </p:spPr>
        <p:txBody>
          <a:bodyPr/>
          <a:lstStyle/>
          <a:p>
            <a:r>
              <a:rPr lang="ru-RU" dirty="0" smtClean="0"/>
              <a:t>Кто загружает ваше приложение</a:t>
            </a:r>
            <a:r>
              <a:rPr lang="en-US" dirty="0" smtClean="0"/>
              <a:t>?</a:t>
            </a:r>
            <a:endParaRPr lang="ru-RU" dirty="0"/>
          </a:p>
        </p:txBody>
      </p:sp>
      <p:sp>
        <p:nvSpPr>
          <p:cNvPr id="3" name="Content Placeholder 2"/>
          <p:cNvSpPr>
            <a:spLocks noGrp="1"/>
          </p:cNvSpPr>
          <p:nvPr>
            <p:ph idx="10"/>
          </p:nvPr>
        </p:nvSpPr>
        <p:spPr>
          <a:xfrm>
            <a:off x="521460" y="1221570"/>
            <a:ext cx="3960528" cy="2673350"/>
          </a:xfrm>
        </p:spPr>
        <p:txBody>
          <a:bodyPr/>
          <a:lstStyle/>
          <a:p>
            <a:r>
              <a:rPr lang="ru-RU" sz="2800" b="1" dirty="0" smtClean="0"/>
              <a:t>Основные преимущества</a:t>
            </a:r>
            <a:r>
              <a:rPr lang="en-US" sz="2800" b="1" dirty="0" smtClean="0"/>
              <a:t>:</a:t>
            </a:r>
          </a:p>
          <a:p>
            <a:pPr marL="457200" indent="-457200">
              <a:buFont typeface="Arial" pitchFamily="34" charset="0"/>
              <a:buChar char="•"/>
            </a:pPr>
            <a:r>
              <a:rPr lang="ru-RU" sz="2400" dirty="0" smtClean="0"/>
              <a:t>Понятный </a:t>
            </a:r>
            <a:r>
              <a:rPr lang="en-US" sz="2400" dirty="0" smtClean="0"/>
              <a:t>UI</a:t>
            </a:r>
          </a:p>
          <a:p>
            <a:pPr marL="457200" indent="-457200">
              <a:buFont typeface="Arial" pitchFamily="34" charset="0"/>
              <a:buChar char="•"/>
            </a:pPr>
            <a:r>
              <a:rPr lang="ru-RU" sz="2400" dirty="0" smtClean="0"/>
              <a:t>Скорость и простота</a:t>
            </a:r>
          </a:p>
          <a:p>
            <a:pPr marL="457200" indent="-457200">
              <a:buFont typeface="Arial" pitchFamily="34" charset="0"/>
              <a:buChar char="•"/>
            </a:pPr>
            <a:r>
              <a:rPr lang="ru-RU" sz="2400" dirty="0" smtClean="0"/>
              <a:t>Удобство работы с документами</a:t>
            </a:r>
          </a:p>
          <a:p>
            <a:pPr marL="457200" indent="-457200">
              <a:buFont typeface="Arial" pitchFamily="34" charset="0"/>
              <a:buChar char="•"/>
            </a:pPr>
            <a:endParaRPr lang="en-US" dirty="0" smtClean="0"/>
          </a:p>
          <a:p>
            <a:pPr marL="457200" indent="-457200">
              <a:buFont typeface="Arial" pitchFamily="34" charset="0"/>
              <a:buChar char="•"/>
            </a:pPr>
            <a:endParaRPr lang="ru-RU" dirty="0"/>
          </a:p>
        </p:txBody>
      </p:sp>
      <p:sp>
        <p:nvSpPr>
          <p:cNvPr id="12" name="Content Placeholder 11"/>
          <p:cNvSpPr>
            <a:spLocks noGrp="1"/>
          </p:cNvSpPr>
          <p:nvPr>
            <p:ph sz="quarter" idx="21"/>
          </p:nvPr>
        </p:nvSpPr>
        <p:spPr>
          <a:xfrm>
            <a:off x="4662012" y="1221570"/>
            <a:ext cx="1258888" cy="1260475"/>
          </a:xfrm>
        </p:spPr>
        <p:txBody>
          <a:bodyPr/>
          <a:lstStyle/>
          <a:p>
            <a:r>
              <a:rPr lang="ru-RU" dirty="0" smtClean="0"/>
              <a:t>Возраст</a:t>
            </a:r>
          </a:p>
          <a:p>
            <a:r>
              <a:rPr lang="ru-RU" dirty="0" smtClean="0"/>
              <a:t>18-35</a:t>
            </a:r>
            <a:endParaRPr lang="en-US" dirty="0"/>
          </a:p>
        </p:txBody>
      </p:sp>
      <p:sp>
        <p:nvSpPr>
          <p:cNvPr id="13" name="Content Placeholder 12"/>
          <p:cNvSpPr>
            <a:spLocks noGrp="1"/>
          </p:cNvSpPr>
          <p:nvPr>
            <p:ph sz="quarter" idx="24"/>
          </p:nvPr>
        </p:nvSpPr>
        <p:spPr>
          <a:xfrm>
            <a:off x="4662012" y="2634445"/>
            <a:ext cx="1258888" cy="1260475"/>
          </a:xfrm>
        </p:spPr>
        <p:txBody>
          <a:bodyPr/>
          <a:lstStyle/>
          <a:p>
            <a:r>
              <a:rPr lang="ru-RU" sz="1400" dirty="0" smtClean="0"/>
              <a:t>58% перешли с другого смартфона</a:t>
            </a:r>
            <a:endParaRPr lang="en-US" sz="1400" dirty="0"/>
          </a:p>
        </p:txBody>
      </p:sp>
      <p:sp>
        <p:nvSpPr>
          <p:cNvPr id="14" name="Content Placeholder 13"/>
          <p:cNvSpPr>
            <a:spLocks noGrp="1"/>
          </p:cNvSpPr>
          <p:nvPr>
            <p:ph sz="quarter" idx="25"/>
          </p:nvPr>
        </p:nvSpPr>
        <p:spPr>
          <a:xfrm>
            <a:off x="6102204" y="1221570"/>
            <a:ext cx="1258888" cy="1260475"/>
          </a:xfrm>
        </p:spPr>
        <p:txBody>
          <a:bodyPr/>
          <a:lstStyle/>
          <a:p>
            <a:r>
              <a:rPr lang="ru-RU" dirty="0" smtClean="0"/>
              <a:t>59% девушки</a:t>
            </a:r>
            <a:endParaRPr lang="en-US" dirty="0"/>
          </a:p>
        </p:txBody>
      </p:sp>
      <p:sp>
        <p:nvSpPr>
          <p:cNvPr id="15" name="Content Placeholder 14"/>
          <p:cNvSpPr>
            <a:spLocks noGrp="1"/>
          </p:cNvSpPr>
          <p:nvPr>
            <p:ph sz="quarter" idx="26"/>
          </p:nvPr>
        </p:nvSpPr>
        <p:spPr>
          <a:xfrm>
            <a:off x="6102204" y="2621383"/>
            <a:ext cx="1258888" cy="1260475"/>
          </a:xfrm>
        </p:spPr>
        <p:txBody>
          <a:bodyPr/>
          <a:lstStyle/>
          <a:p>
            <a:r>
              <a:rPr lang="ru-RU" dirty="0" smtClean="0"/>
              <a:t>31% купили по совету</a:t>
            </a:r>
            <a:endParaRPr lang="en-US" dirty="0"/>
          </a:p>
        </p:txBody>
      </p:sp>
      <p:sp>
        <p:nvSpPr>
          <p:cNvPr id="8" name="Content Placeholder 13"/>
          <p:cNvSpPr txBox="1">
            <a:spLocks/>
          </p:cNvSpPr>
          <p:nvPr/>
        </p:nvSpPr>
        <p:spPr>
          <a:xfrm>
            <a:off x="7542396" y="1221570"/>
            <a:ext cx="1258888" cy="1260475"/>
          </a:xfrm>
          <a:prstGeom prst="rect">
            <a:avLst/>
          </a:prstGeom>
          <a:solidFill>
            <a:schemeClr val="accent2"/>
          </a:solidFill>
        </p:spPr>
        <p:txBody>
          <a:bodyPr lIns="72000" anchor="b"/>
          <a:lstStyle>
            <a:lvl1pPr marL="0" indent="0" algn="l" defTabSz="914400" rtl="0" eaLnBrk="1" latinLnBrk="0" hangingPunct="1">
              <a:spcBef>
                <a:spcPct val="20000"/>
              </a:spcBef>
              <a:buFont typeface="Arial" pitchFamily="34" charset="0"/>
              <a:buNone/>
              <a:defRPr sz="16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dirty="0" smtClean="0"/>
              <a:t>98% довольны покупкой</a:t>
            </a:r>
            <a:endParaRPr lang="en-US" dirty="0"/>
          </a:p>
        </p:txBody>
      </p:sp>
      <p:sp>
        <p:nvSpPr>
          <p:cNvPr id="9" name="Content Placeholder 13"/>
          <p:cNvSpPr txBox="1">
            <a:spLocks/>
          </p:cNvSpPr>
          <p:nvPr/>
        </p:nvSpPr>
        <p:spPr>
          <a:xfrm>
            <a:off x="7542396" y="2634445"/>
            <a:ext cx="1258888" cy="1260475"/>
          </a:xfrm>
          <a:prstGeom prst="rect">
            <a:avLst/>
          </a:prstGeom>
          <a:solidFill>
            <a:schemeClr val="accent2"/>
          </a:solidFill>
        </p:spPr>
        <p:txBody>
          <a:bodyPr lIns="72000" anchor="b"/>
          <a:lstStyle>
            <a:lvl1pPr marL="0" indent="0" algn="l" defTabSz="914400" rtl="0" eaLnBrk="1" latinLnBrk="0" hangingPunct="1">
              <a:spcBef>
                <a:spcPct val="20000"/>
              </a:spcBef>
              <a:buFont typeface="Arial" pitchFamily="34" charset="0"/>
              <a:buNone/>
              <a:defRPr sz="16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dirty="0" smtClean="0"/>
              <a:t>94% советуют друзьям</a:t>
            </a:r>
            <a:endParaRPr lang="en-US" dirty="0"/>
          </a:p>
        </p:txBody>
      </p:sp>
    </p:spTree>
    <p:extLst>
      <p:ext uri="{BB962C8B-B14F-4D97-AF65-F5344CB8AC3E}">
        <p14:creationId xmlns:p14="http://schemas.microsoft.com/office/powerpoint/2010/main" val="318672665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У</a:t>
            </a:r>
            <a:r>
              <a:rPr lang="ru-RU" dirty="0" smtClean="0"/>
              <a:t> каждого из вас своя аудитория</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http://www.gadgetblog.ru/content/5027/b_6cf261c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1640" y="1096824"/>
            <a:ext cx="523875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11208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Продукт</a:t>
            </a:r>
            <a:r>
              <a:rPr lang="en-US" dirty="0" smtClean="0"/>
              <a:t>.</a:t>
            </a:r>
            <a:r>
              <a:rPr lang="ru-RU" dirty="0" smtClean="0"/>
              <a:t>Выводы</a:t>
            </a:r>
            <a:endParaRPr lang="ru-RU" dirty="0"/>
          </a:p>
        </p:txBody>
      </p:sp>
      <p:sp>
        <p:nvSpPr>
          <p:cNvPr id="5" name="Content Placeholder 4"/>
          <p:cNvSpPr>
            <a:spLocks noGrp="1"/>
          </p:cNvSpPr>
          <p:nvPr>
            <p:ph idx="1"/>
          </p:nvPr>
        </p:nvSpPr>
        <p:spPr>
          <a:xfrm>
            <a:off x="791496" y="1221568"/>
            <a:ext cx="2610348" cy="3510470"/>
          </a:xfrm>
        </p:spPr>
        <p:txBody>
          <a:bodyPr/>
          <a:lstStyle/>
          <a:p>
            <a:r>
              <a:rPr lang="ru-RU" dirty="0" smtClean="0"/>
              <a:t>Что нужно сделать</a:t>
            </a:r>
            <a:r>
              <a:rPr lang="en-US" dirty="0" smtClean="0"/>
              <a:t>,</a:t>
            </a:r>
          </a:p>
          <a:p>
            <a:r>
              <a:rPr lang="ru-RU" dirty="0" smtClean="0"/>
              <a:t>создавая приложение</a:t>
            </a:r>
            <a:endParaRPr lang="ru-RU" dirty="0"/>
          </a:p>
        </p:txBody>
      </p:sp>
      <p:sp>
        <p:nvSpPr>
          <p:cNvPr id="6" name="Content Placeholder 5"/>
          <p:cNvSpPr>
            <a:spLocks noGrp="1"/>
          </p:cNvSpPr>
          <p:nvPr>
            <p:ph idx="10"/>
          </p:nvPr>
        </p:nvSpPr>
        <p:spPr>
          <a:xfrm>
            <a:off x="3491856" y="1221570"/>
            <a:ext cx="5310708" cy="3510468"/>
          </a:xfrm>
        </p:spPr>
        <p:txBody>
          <a:bodyPr/>
          <a:lstStyle/>
          <a:p>
            <a:pPr marL="457200" lvl="1" indent="-457200">
              <a:buFont typeface="+mj-lt"/>
              <a:buAutoNum type="arabicPeriod"/>
            </a:pPr>
            <a:r>
              <a:rPr lang="ru-RU" dirty="0"/>
              <a:t>Спросите у </a:t>
            </a:r>
            <a:r>
              <a:rPr lang="ru-RU" dirty="0" smtClean="0"/>
              <a:t>пользователей</a:t>
            </a:r>
            <a:r>
              <a:rPr lang="en-US" dirty="0" smtClean="0"/>
              <a:t>, </a:t>
            </a:r>
            <a:r>
              <a:rPr lang="ru-RU" dirty="0"/>
              <a:t>что им </a:t>
            </a:r>
            <a:r>
              <a:rPr lang="ru-RU" dirty="0" smtClean="0"/>
              <a:t>нужно</a:t>
            </a:r>
          </a:p>
          <a:p>
            <a:pPr marL="457200" lvl="1" indent="-457200">
              <a:buFont typeface="+mj-lt"/>
              <a:buAutoNum type="arabicPeriod"/>
            </a:pPr>
            <a:r>
              <a:rPr lang="ru-RU" dirty="0" smtClean="0"/>
              <a:t>Посмотрите </a:t>
            </a:r>
            <a:r>
              <a:rPr lang="ru-RU" dirty="0"/>
              <a:t>на </a:t>
            </a:r>
            <a:r>
              <a:rPr lang="en-US" dirty="0"/>
              <a:t>top </a:t>
            </a:r>
            <a:r>
              <a:rPr lang="ru-RU" dirty="0"/>
              <a:t>приложения в </a:t>
            </a:r>
            <a:r>
              <a:rPr lang="ru-RU" dirty="0" smtClean="0"/>
              <a:t>других магазинах приложений</a:t>
            </a:r>
            <a:endParaRPr lang="en-US" dirty="0" smtClean="0"/>
          </a:p>
          <a:p>
            <a:pPr marL="457200" lvl="1" indent="-457200">
              <a:buFont typeface="+mj-lt"/>
              <a:buAutoNum type="arabicPeriod"/>
            </a:pPr>
            <a:r>
              <a:rPr lang="ru-RU" dirty="0"/>
              <a:t>Опишите </a:t>
            </a:r>
            <a:r>
              <a:rPr lang="ru-RU" dirty="0" smtClean="0"/>
              <a:t>подробно вашу аудиторию и поймете её объем</a:t>
            </a:r>
          </a:p>
          <a:p>
            <a:pPr marL="457200" lvl="1" indent="-457200">
              <a:buFont typeface="+mj-lt"/>
              <a:buAutoNum type="arabicPeriod"/>
            </a:pPr>
            <a:r>
              <a:rPr lang="ru-RU" dirty="0" smtClean="0"/>
              <a:t>Используйте опыт конкурентов для создания красивого </a:t>
            </a:r>
            <a:r>
              <a:rPr lang="ru-RU" dirty="0" smtClean="0"/>
              <a:t>приложения</a:t>
            </a:r>
            <a:endParaRPr lang="en-US" smtClean="0"/>
          </a:p>
          <a:p>
            <a:pPr marL="457200" lvl="1" indent="-457200">
              <a:buFont typeface="+mj-lt"/>
              <a:buAutoNum type="arabicPeriod"/>
            </a:pPr>
            <a:r>
              <a:rPr lang="ru-RU" smtClean="0"/>
              <a:t>Протестируйте </a:t>
            </a:r>
            <a:r>
              <a:rPr lang="ru-RU" dirty="0" smtClean="0"/>
              <a:t>приложение на друзьях</a:t>
            </a:r>
            <a:endParaRPr lang="en-US" dirty="0"/>
          </a:p>
          <a:p>
            <a:pPr marL="457200" lvl="1" indent="-457200">
              <a:buFont typeface="+mj-lt"/>
              <a:buAutoNum type="arabicPeriod"/>
            </a:pPr>
            <a:endParaRPr lang="ru-RU" dirty="0"/>
          </a:p>
        </p:txBody>
      </p:sp>
    </p:spTree>
    <p:extLst>
      <p:ext uri="{BB962C8B-B14F-4D97-AF65-F5344CB8AC3E}">
        <p14:creationId xmlns:p14="http://schemas.microsoft.com/office/powerpoint/2010/main" val="262687425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DevCon">
      <a:dk1>
        <a:sysClr val="windowText" lastClr="000000"/>
      </a:dk1>
      <a:lt1>
        <a:sysClr val="window" lastClr="FFFFFF"/>
      </a:lt1>
      <a:dk2>
        <a:srgbClr val="21221C"/>
      </a:dk2>
      <a:lt2>
        <a:srgbClr val="F0EFE4"/>
      </a:lt2>
      <a:accent1>
        <a:srgbClr val="0071BC"/>
      </a:accent1>
      <a:accent2>
        <a:srgbClr val="00AEEF"/>
      </a:accent2>
      <a:accent3>
        <a:srgbClr val="00A600"/>
      </a:accent3>
      <a:accent4>
        <a:srgbClr val="8CC600"/>
      </a:accent4>
      <a:accent5>
        <a:srgbClr val="FABE00"/>
      </a:accent5>
      <a:accent6>
        <a:srgbClr val="FF0097"/>
      </a:accent6>
      <a:hlink>
        <a:srgbClr val="0000A6"/>
      </a:hlink>
      <a:folHlink>
        <a:srgbClr val="910091"/>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DevCon">
      <a:dk1>
        <a:sysClr val="windowText" lastClr="000000"/>
      </a:dk1>
      <a:lt1>
        <a:sysClr val="window" lastClr="FFFFFF"/>
      </a:lt1>
      <a:dk2>
        <a:srgbClr val="21221C"/>
      </a:dk2>
      <a:lt2>
        <a:srgbClr val="F0EFE4"/>
      </a:lt2>
      <a:accent1>
        <a:srgbClr val="0071BC"/>
      </a:accent1>
      <a:accent2>
        <a:srgbClr val="00AEEF"/>
      </a:accent2>
      <a:accent3>
        <a:srgbClr val="00A600"/>
      </a:accent3>
      <a:accent4>
        <a:srgbClr val="8CC600"/>
      </a:accent4>
      <a:accent5>
        <a:srgbClr val="FABE00"/>
      </a:accent5>
      <a:accent6>
        <a:srgbClr val="FF0097"/>
      </a:accent6>
      <a:hlink>
        <a:srgbClr val="0000A6"/>
      </a:hlink>
      <a:folHlink>
        <a:srgbClr val="910091"/>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570ae0aa-f748-4534-8478-fccc0711f5da" Revision="1" Stencil="System.MyShapes" StencilVersion="1.0"/>
</Control>
</file>

<file path=customXml/itemProps1.xml><?xml version="1.0" encoding="utf-8"?>
<ds:datastoreItem xmlns:ds="http://schemas.openxmlformats.org/officeDocument/2006/customXml" ds:itemID="{2E8303E9-29B4-4FA8-8D6C-077456D9569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2823</TotalTime>
  <Words>744</Words>
  <Application>Microsoft Office PowerPoint</Application>
  <PresentationFormat>On-screen Show (16:9)</PresentationFormat>
  <Paragraphs>174</Paragraphs>
  <Slides>28</Slides>
  <Notes>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Arial</vt:lpstr>
      <vt:lpstr>Consolas</vt:lpstr>
      <vt:lpstr>Calibri</vt:lpstr>
      <vt:lpstr>Wingdings</vt:lpstr>
      <vt:lpstr>Segoe UI Semibold</vt:lpstr>
      <vt:lpstr>Segoe Light</vt:lpstr>
      <vt:lpstr>Segoe UI</vt:lpstr>
      <vt:lpstr>Segoe UI Symbol</vt:lpstr>
      <vt:lpstr>Segoe UI Light</vt:lpstr>
      <vt:lpstr>Office Theme</vt:lpstr>
      <vt:lpstr>Custom Design</vt:lpstr>
      <vt:lpstr>1_Office Theme</vt:lpstr>
      <vt:lpstr>Раскрутка и монетизация приложений для Windows Phone</vt:lpstr>
      <vt:lpstr>О чем пойдет речь?</vt:lpstr>
      <vt:lpstr>DevRain Solutions</vt:lpstr>
      <vt:lpstr>PowerPoint Presentation</vt:lpstr>
      <vt:lpstr>PowerPoint Presentation</vt:lpstr>
      <vt:lpstr>PowerPoint Presentation</vt:lpstr>
      <vt:lpstr>Кто загружает ваше приложение?</vt:lpstr>
      <vt:lpstr>У каждого из вас своя аудитория</vt:lpstr>
      <vt:lpstr>Продукт.Выводы</vt:lpstr>
      <vt:lpstr>PowerPoint Presentation</vt:lpstr>
      <vt:lpstr>PowerPoint Presentation</vt:lpstr>
      <vt:lpstr>Marketplace – эффективный инструмент</vt:lpstr>
      <vt:lpstr>Мерчендайзинг в маркетплейсе</vt:lpstr>
      <vt:lpstr> И еще..</vt:lpstr>
      <vt:lpstr>AppProfessionals.ru </vt:lpstr>
      <vt:lpstr>PowerPoint Presentation</vt:lpstr>
      <vt:lpstr>Инструментов продвижения много!</vt:lpstr>
      <vt:lpstr>Великолепная семерка приложений</vt:lpstr>
      <vt:lpstr>Поисковая реклама</vt:lpstr>
      <vt:lpstr>Продвижение</vt:lpstr>
      <vt:lpstr>Баннерная реклама</vt:lpstr>
      <vt:lpstr>Продвижение</vt:lpstr>
      <vt:lpstr>Акция и конкурсы</vt:lpstr>
      <vt:lpstr>Продвижение</vt:lpstr>
      <vt:lpstr>Партнеры</vt:lpstr>
      <vt:lpstr>Продвижение</vt:lpstr>
      <vt:lpstr>SMM и работа с лидерами мнений</vt:lpstr>
      <vt:lpstr>Продвижение</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Alex</cp:lastModifiedBy>
  <cp:revision>144</cp:revision>
  <dcterms:created xsi:type="dcterms:W3CDTF">2012-03-27T06:37:55Z</dcterms:created>
  <dcterms:modified xsi:type="dcterms:W3CDTF">2012-07-14T12:41:03Z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